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Action1.xml" ContentType="application/vnd.ms-office.inkAction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Action2.xml" ContentType="application/vnd.ms-office.inkAction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Action3.xml" ContentType="application/vnd.ms-office.inkAction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9" r:id="rId3"/>
    <p:sldId id="260" r:id="rId4"/>
    <p:sldId id="276" r:id="rId5"/>
    <p:sldId id="277" r:id="rId6"/>
    <p:sldId id="27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9" r:id="rId16"/>
    <p:sldId id="269" r:id="rId17"/>
    <p:sldId id="280" r:id="rId18"/>
    <p:sldId id="270" r:id="rId19"/>
    <p:sldId id="281" r:id="rId20"/>
    <p:sldId id="272" r:id="rId21"/>
    <p:sldId id="271" r:id="rId22"/>
    <p:sldId id="273" r:id="rId23"/>
    <p:sldId id="274" r:id="rId24"/>
    <p:sldId id="299" r:id="rId25"/>
    <p:sldId id="301" r:id="rId26"/>
    <p:sldId id="302" r:id="rId27"/>
    <p:sldId id="282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284" r:id="rId50"/>
    <p:sldId id="25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89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8T04:03:0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218">
    <iact:property name="dataType"/>
    <iact:actionData xml:id="d0">
      <inkml:trace xmlns:inkml="http://www.w3.org/2003/InkML" xml:id="stk0" contextRef="#ctx0" brushRef="#br0">21975 9073 0,'0'-69'103,"0"34"-64,0 0-5,-35-34-27,0 69 1,35-35 0,-34 35 5,-1-35-1,0 35 4,-35 0 0,70-34-8,-34 34 7,-1 0-6,0 0-1,0 0 7,1 0-5,-1 0-5,0 0 12,0 0-8,1 0 6,-1 0 11,0 0-20,0 0 9,0 0 2,1 0-8,-1 0 7,0 0 23,0 0-31,1 0 5,-1 0-3,0 0 7,0 0 126,1 0-94,-1 0 16,35 34-57,0 1 25,-35 0-22,35 0 40,-35-1-27,0-34-11,35 35-2,-34 0 46,34 0 14,0-1-47,-35-34-15,35 35-2,0 0 1,-35 0 0,35 0 34,0-1-36,0 1 33,0 0-31,-35 0 27,35-1 35,0 1-55,0 0 18,35 0 0,0-1 14,-35 1-38,35-35-1,-1 35 32,1-35-33,0 0 27,0 0 5,34 0-31,1 0 8,-35 0-11,-1 0 70,1 0-30,0 0-11,-35 35-25,35-35 56,-1 34-20,1-34-30,-35 35 1,35-35 16,0 0-16,0 0-7,-1 0 8,1 0-4,0 0-4,0 0 23,-1 0-24,1 0 0,0 0 16,0 0-15,-1 0 14,1 0-14,0 0 7,0 0 7,34 0 25,-34 0-32,0 0-8,0 0 8,-1 0 16,1 0 8,0 0-22,0-35 27,-1 1-2,-34-1-10,0 0-26,0 0 18,0 1-9,0-1-10,35 35 2,-35-35 2,0 0 5,35 1 15,-35-1-12,0 0-8,0 0 42,0 1-46,0-1 37,0 0 4,0-35 121,-35 70-136,0-34 24,1 34 8,-1-35-46,0 35 116,0 0-76,1 0 14,-1 0-59,0 0 62,0 0 476,1 0-533,-1 0 22,0 0-8,0 0-18,0 0 100,1 0-51,-1 0 41,0-35-63,0 35-26,35-35 17,-34 35 9,-1 0-17</inkml:trace>
    </iact:actionData>
  </iact:action>
  <iact:action type="add" startTime="17903">
    <iact:property name="dataType"/>
    <iact:actionData xml:id="d1">
      <inkml:trace xmlns:inkml="http://www.w3.org/2003/InkML" xml:id="stk1" contextRef="#ctx0" brushRef="#br0">7197 7092 0,'-34'0'9,"-1"0"17,0 0 3,0 0 5,35 35 7,0 0-34,0-1 1,0 1 1,0 35 4,0-36 5,35 1-9,35-35-2,34 0 2,70 70-2,-35-70-2,-35 0 6,-34 0-2,-1 34-2,35-34 2,-69 35-1,0-35 0,0 0-1,69 35 1,-69 0 0,0-35 0,34 34 2,36-34-3,-36 0-2,-34 0 5,69 0-3,-34 70 0,-1-70 1,36 0-2,-1 35 4,0-35-3,-69 0 3,0 0-3,34 0 2,-34 0-2,35 0 9,-36 0 0,36 0 1,-35 0-6,69 34-5,0-34 3,-69 0-2,35 0 1,-1 35 0,-34-35 16,0 35-12,-1-35 80,36 0-84,34 0 17,-69 0-17,69 0-1,-69 0 1</inkml:trace>
    </iact:actionData>
  </iact:action>
  <iact:action type="add" startTime="19550">
    <iact:property name="dataType"/>
    <iact:actionData xml:id="d2">
      <inkml:trace xmlns:inkml="http://www.w3.org/2003/InkML" xml:id="stk2" contextRef="#ctx0" brushRef="#br0">13039 8170 0,'-35'0'25,"0"0"15,0 0-5,1 0-27,34 34 7,0 1 11,0 0 68,0 0-86,0-1 7,0 1-4,0 0-5,34 34 8,36 1-5,-35-70-2,0 35 4,34 0-6,-34-1 6,0-34 2,-1 35 27,36-35-24,-35 70-4,-1-70-6,1 0 2,0 34 0,0-34 0,0 70 3,34-70-6,1 0 4,-36 35-2,36-35 2,-35 0-2,0 0-2,34 0 4,1 0-2,-36 34 4,1-34-3,35 0 1,-1 0-2,1 0 1,-1 0 0,1 0 0,-35 0 0,34 0 0,1 0 0,-1 0 0,-34 0-1,0 0 3,34 0-4,1 0 4,-35 0-3,34 0 2,-34 0-1,0 0 6,34 0-5,1 0 5,-1 0-6,1 0 0,-35 0-1,34 0 2,-34 0 0,0 0-2,34 0 1,-34 0 0,35 0 0,-36 0 0,36 0 1,-1 0-1,1 0-1,0 0 1,-1 0 1,1 0 8,-36 0-10,71 0 9,-71 0 0,36 0-8,-35 0 16,0 0-16,-35-34 0,34 34 16,-34-35 10,35 0-19,35 35 11,-36-35-17,1 1 12,0 34 2,-35-35-15,35 35 9,-1-70-3,1 36 4,0-1-7,-35 0-5,0 0 2,35 0 0,0 1 56,-1-71-25,-34 71 9,0-1-13,0 0-7,-34 0-19,-1 35-2,0-34 0,-69-36 2,69 70 9,-35 0-3,36 0-6,-1 0-5,35-35 6,-35 35 0,0 0-4,-34 0 12,34 0-11,0 0 2,0 0-4,-34-34 3,34 34 1,0 0-2,1-35 2,-1 35 7,0 0-9,0 0 18,1 0-18,-1 0 2,0 0 9,0 0-13,0 0 4,1 0 7,-1 0-1,0 0 2,0 0 7,1 0-16,-1 0 8,0 0-8,0 0-1,1 0 9,-1 0-7,0 0-1,0 0 8,-34 0-1,34 0 2,-35 0-9,36 0-1,-1 0 1,0 0 1,0 0-1,0 0 0,1 0-1,-1 0 43,-35 0-41,36 0 14,-1 0 17,0 0-24,0 0 3,1 0-14,-1 0 2,0 0 0,0 0 1,-34 0 0,34 0 0,0 0 0,0 0-2,1 0 12,-1 0-10,0 0 0,0 0 1,-34 0-1,34 0 0,-35 0 9,36 0-10,-36 0 2,1 0 7,34 0-9,0 0 2,-34 0-2,34 0 1,-35 0 0,1 0-1,34 0 10,0 0-9,0 0-1,-34 35 9,34-35 1,-35 0 7,70 34-17,-34-34 2</inkml:trace>
    </iact:actionData>
  </iact:action>
  <iact:action type="add" startTime="25503">
    <iact:property name="dataType"/>
    <iact:actionData xml:id="d3">
      <inkml:trace xmlns:inkml="http://www.w3.org/2003/InkML" xml:id="stk3" contextRef="#ctx0" brushRef="#br0">14291 9143 0,'-70'0'172,"70"-35"-157,-35 35 2,35-35-11,-35 35 2,1-34 0,-1 34-3,0 0 11,0 0-4,1 0-7,-36 0 13,35 0-12,-69 0 2,69 0 0,-34 0 0,34 0 0,-35 0 0,36 0 0,-1 0 0,0 0 16,0 0-7,0 0 0,1 0 5,-1 0-6,0 0 50,0 0-58,1 0 5,-1 0 16,0 0-23,0 0 3,1 0 7,-1 0 17,0 0-22,0 0 48,0 0-27,1 0 1,-1 0 14,0 0-31,0 0 16,1 0-8,34 34-16,0 1 0,0 0 1,0 0 3,0 0 7,0-1 13,0 1 8,0 35-26,0-36 12,0 36-1,34-35-11,-34 34 28,35-34-33,0 0-2,0-35 0,-1 69 4,36-69 3,-35 35 2,0-35-11,-1 35 2,1-35 1,0 0 0,0 0 2,-1 0 13,1 0-15,0 0 0,34 0 16,1 34-16,-35-34 2,34 0-2,-34 0 1,35 0-2,-36 0 2,36 0-2,0 0 8,-36 0-6,1 0 23,0 0-24,0 0 1,-1 0-1,36 0 2,-35 0-3,-1 0 0,1 0-1,0 0 1,0 0 17,0 0-17,-1 0 1,1 0 9,0 0-10,0 0 2,34 0-2,1 0 3,-36 0 6,1 0-9,0 0 1,0 0 50,34 0-37,-69-34 24,35 34-39,-35-35 3,35 0-2,-35-34 8,0 34-6,0 0-3,0 0 3,0 1 1,0-1 6,0 0 36</inkml:trace>
    </iact:actionData>
  </iact:action>
  <iact:action type="add" startTime="28488">
    <iact:property name="dataType"/>
    <iact:actionData xml:id="d4">
      <inkml:trace xmlns:inkml="http://www.w3.org/2003/InkML" xml:id="stk4" contextRef="#ctx0" brushRef="#br0">16794 8448 0,'0'-35'73,"35"0"-34,34 35-29,-34-35-4,0 35 1,34-34 1,1 34 0,-35 0 1,34 0 0,36 0-3,-1 0 2,-35-35 0,36 35 0,-1-35 8,0 35-8,-69 0 0,69 0 1,1 0-2,-36 0 2,36 0-2,-36 0 2,1 0-2,-1 0 2,36 0-2,-36 0 2,35 0-2,1 0 2,-1 0-2,-34 0 2,-1 0-2,-34 0 9,34 0 8,-34 0 3,35 0-20,-1 0 1,70 104 0,-69-104 2,-1 0-4,1 0 3,-35 0 3,0 0 55,-1 0-59,1 0 7,0 0-7,0 0 41,34 70-24,-34-70-18,0 35-2,-1-1 15,1 1 59,0 0-55,0 0 16,0-35-32,-35 35 88,34-35-81,1 0 2,0 0-4,0 34 43,-1-34 146,1 35-184</inkml:trace>
    </iact:actionData>
  </iact:action>
  <iact:action type="add" startTime="41544">
    <iact:property name="dataType"/>
    <iact:actionData xml:id="d5">
      <inkml:trace xmlns:inkml="http://www.w3.org/2003/InkML" xml:id="stk5" contextRef="#ctx0" brushRef="#br0">22114 9943 0</inkml:trace>
    </iact:actionData>
  </iact:action>
  <iact:action type="add" startTime="42871">
    <iact:property name="dataType"/>
    <iact:actionData xml:id="d6">
      <inkml:trace xmlns:inkml="http://www.w3.org/2003/InkML" xml:id="stk6" contextRef="#ctx0" brushRef="#br0">23922 9977 0,'-35'0'82,"0"0"-74,1 0-3,-1 0 11,0 0-5,0 0-3,1 0 6,-1 0-5,0 0-2,0 0 1,1 0 0,-1 0 0,-70 0 0,71 0 0,-71 0 0,-34 0 1,35 0-2,-35 0 1,0 0 0,0 0 0,104 0 0,-104 0 0,69 0 0,36 0 0,-1 0 0,0 0 0,-35 0 1,-34 0-2,69 0 2,-34 35-2,-1-35 2,-34 0-2,34 0 2,36 0-2,-71 0 2,71 0-2,-36 0 2,35 0-2,-34 0 9,34 0 1,-35 0-10,36 0 1,-1 0 0,0 0 0,0 35 0,1-35 1,-1 0-2,-35 35 9,36-35 16,-1 0-23,0 0 14,0 0-14,0 0 7</inkml:trace>
    </iact:actionData>
  </iact:action>
  <iact:action type="add" startTime="44184">
    <iact:property name="dataType"/>
    <iact:actionData xml:id="d7">
      <inkml:trace xmlns:inkml="http://www.w3.org/2003/InkML" xml:id="stk7" contextRef="#ctx0" brushRef="#br0">21314 9943 0,'-35'0'25,"-34"0"-1,34 0 0,-34 0-11,34 0-4,-35 0 2,36 0 2,-1 0-4,0 0-2,0 0 2,-34 34 7,34 1-9,0 0 3,0-35-4,1 35 4,-1-1-4,0 1 10,0-35 1,0 35 16,35 0-9,0-1-16,0 1 0,0 0 7,0 34 2,35-34-4,35 0 15,-35-35-21,104 70 3,-70-70-4,1 0-1,-35 0 6,104 0-3,0 34 0,-35-34 0,0 35 1,1-35-2,-71 0 1,71 0 0,34 70 0,-70-70-1,1 0 3,138 0-3,-138 0 1,173 0-1,-173 0 3,34 0-4,-34 0 4,-1 0 6,-34 0-10,0 0 11,0 0 8,34 0-18,-34 0 1,0 0 0,0 0 0,-1 0 7,1 0 2,0 0-4,0 0 15,34 0-12,-34 0 8,0 0-16,-1 0-1,1-35 8,35 35 0,-35-70 2,-1 70-10,1-34 11,0 34-3,0-35 11,-35 0-19,34 35 2,1 0 6,-35-35-6,35 35 0,0-35 6,-1 1-1,-34-36 4,35 35 0,0-34 19,0-1 30,-35 36 18,0-1-37,0 0-15,-35 0-10,0 35-14,-34 0 3,34 0 0,0 0-7,0-34 4,1 34 0,-1 0 7,0-35 8,0 35-15,1 0 30,-1 0-31,-35 0 0,35-35 8,-34 35-6,34 0-5,-34-35 1,-36 35 13,71 0-6,-36 0 6,35 0-4,-104-35 1,104 35 7,1 0-15,-1 0 7,0 0-6,0 0 0,1 0 23,-1 0-24,0 0 6,-69 0 7,69 0-6,0 0-1,0 0-7,1 0 2,-1 0 16,0 0-17,0 0 8,0 0 9,1 0-10,-1 0 1,0 0-7,0 0-2,1 0 8,-1 0-6,0 0-3,0 0 18,1 0-14,-1 0-3,0 0 8,0 0-6,0 0-2,1 0 1,-1 0 0,0 0 0,0 0 9,1 0-1,-1 0-9,-35 0 10,36 0-9,-1 0-1,0 0 2,0 0-2,0 0 2,1 0-2,-1 0 1,0 0 58,0 0-58,1 0 0,-1 0 24,0 0-17,0 0 18,1 0-24,-1 35-2,0-35 14,0 0-1,0 0 12,1 0-8,-36 35 0,35 0 7,1-35 10,-1 0-18,0 35 10,0-35 24,0 0 21,35 34-63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8T04:03:07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139">
    <iact:property name="dataType"/>
    <iact:actionData xml:id="d0">
      <inkml:trace xmlns:inkml="http://www.w3.org/2003/InkML" xml:id="stk0" contextRef="#ctx0" brushRef="#br0">8484 5458 0,'-35'0'17,"-34"0"56,34 0-59,0 0 4,0 0-9,0 0 1,-34 0-7,34 0 7,-69 0-4,34-69 4,1 69-4,-36-35 3,71 35-1,-71 0-1,1 0 2,34 0-1,-34 0 1,0-35-2,0 35 2,69 0-2,-35 0 2,1-69-2,-1 69 2,1 0-2,-36 0 2,36 0-2,-1 0 9,1 0-7,34 0-2,-35 0 1,36 0 0,-71 0 0,1 0 0,69 0 26,-69 34-27,69-34 2,-34 0-2,34 0 3,0 0-6,0 0 7,0 70-4,-34-70 2,-1 35 1,36-1-3,-71 36-3,71-35 9,-36-1-6,0 36 2,1-35-2,34 34 2,-34 1-2,34-1 5,0-34-3,0-35 1,-34 70-4,69-36 2,-35 1-1,0 0 3,0-35-3,35 35 2,-34-1-2,-1 1 2,-35 35-1,36-1 0,-1 1 9,-35-1-10,36 1 2,-1-70-3,0 69 3,35-34-2,-35 0 3,35 0-4,-35-35 2,1 69 0,-1-34 0,35 34-2,-35-69 4,0 70-2,35-35 0,0-1 0,-34 1 0,34 0 1,0 0-2,0 0 2,0-1-2,0 1 2,0 35-2,0-36 9,0 36-10,0-35 4,0 34 6,0-34-8,0 0 0,0-1 0,0 1 0,0 0 0,0 34 0,0 36 0,0-36 0,34-34 0,-34 0 0,35 0 1,35 34-2,-36-34 2,-34 34-1,70-34 0,-35 0 7,-35 0-6,35-1 0,-1 1-1,36 35-1,-35-36 2,34 1-2,1-35 1,-36 0-1,36 70 1,0-35 0,-1-35 9,-34 0-1,0 34-9,-1-34 1,1 35 9,35-35 0,-36 0-9,1 35 0,70-35-3,-1 35 12,-69 34-7,-1-69-1,71 35-3,-36 0 10,1-1-3,-1 1-2,1-35-3,-1 35 0,1-35-1,34 69 2,-34-69-2,34 35 2,-34-35 5,-36 0-5,1 35 16,0-35 9,35 35-26,-36 0 0,1-35 0,35 0 1,-36 34-3,36 1 2,-35 0 2,34-35-4,1 0 3,-1 35 3,1-35-1,-35 0-5,34 34 3,1-34 0,34 0-3,0 70 3,1-70-2,34 0 5,-105 0-7,71 35 4,-1-35-3,0 34 1,-34-34 1,104 35 1,-70-35 8,0 0-10,1 0 2,-70 0-2,34 0 2,1 0-1,34 0 0,-35 0-1,1 0 1,34 0 0,1 0 0,-71 0 0,71-35 0,-71 35 1,36-34-1,-35-1 0,0 35-1,34 0 2,-69-35-2,70 0 2,-70 1-2,34-1 3,36-35 4,-35 1-6,0 34 2,-1-69-3,-34 69 0,0-69 1,0 34-2,0 35 4,70-69-2,-70 69 0,0 1 0,0-71 0,0 70-2,0-34 4,0-35-2,0-1 0,0 1 0,0 35 1,0 34-2,0-69 2,0 34-2,0 35 2,-35-69-2,35 69 2,-69 0-1,69 1 0,0-1-1,-35 0-1,35-34 4,0 34 7,-70-35-10,70 36 9,-35-36-6,35 35 4,0-34-5,-34 69-1,34-70-1,-35 1 2,0-1-2,35 1 2,0 34-2,0-35 2,-35 70-2,1-104 2,34 69 5,-35 1-3,35-1-4,0 0 9,0-35-8,-35 36 23,0-1-15,35-35-7,-35 36-2,35-1 2,-34 0 1,34 0-4,0 1 2,-35-36-1,0 35 9,0 35-8,35-34-2,-34-1 5,-36-69-4,35 69 3,1 35-4,-36-35 4,35 0-4,0 0 3,1 1-1,34-1-1,-35 35 1,35-35 0,-70 35 0,36-69 8,-1 69 2,0 0-12,0 0 2,1-35 0,-36 0 10,0 0-3,36 35 2,-1-34-5,0-1 1,-34 35 10,34 0-14,0-35 6,0 35 34,1 0 14</inkml:trace>
    </iact:actionData>
  </iact:action>
  <iact:action type="add" startTime="11212">
    <iact:property name="dataType"/>
    <iact:actionData xml:id="d1">
      <inkml:trace xmlns:inkml="http://www.w3.org/2003/InkML" xml:id="stk1" contextRef="#ctx0" brushRef="#br0">14256 5875 0,'0'-34'9,"0"-1"17,0 0 3,-35 0-11,0 35 14,35-35-25,-35 1 2,1-1 4,-36-35 6,35 70-4,35-34-6,-34 34-4,-1 0 6,-69-70-6,34 70 11,0-35-6,36 35-3,-71-34 2,36-1-2,34 35 1,-35-35 0,36 0 0,-36 35 0,-69 0 8,70 0-8,34 0 9,0 0-8,0-34-1,0 34 0,-34-35 8,34 0 16,-34 35-27,34 0 7,0 0-5,0 0 2,1 0 6,34-35-9,-35 1 1,0 34 2,0 0 7,-34 0 41,34-35-31,0 35 13,0 0-30,1 0-2,-1 0 8,0 0-6,0 0 7,1 0 24,-36 0-33,35-35 9,0 0-9,1 35 19,-36 0 0,35 0-4,1 0-7,-1 0-5,0 0-5,-34-35 22,34 35 5,0 0-1,0 0-23,0 0 8,1 0 16,-1 0-15,0 0 14,0 0-23,1 0 7,-1 0 2,0 0 16,0 0-18,0 0 2,1 0 6,-1 0 25,35 35-39,-35 0 20,0-35 5,1 0-20,34 35 46,-35-35 274,35 35-318,-35-35 32,0 34 0,1-34-24,34 35-15,-35 0-1,0-35-1,0 35 2,-34 34 14,69-34 25,0 0-39,0-1-2,-35-34 2,35 35 22,0 35-23,0-36 16,0 1-16,0 0-3,0 0 22,0-1-20,35 1 8,-35 35 3,34-35-3,-34-1-6,35 1-3,0 0 3,0 0 9,0-35-3,34 34-9,-69 1 3,35-35 8,0 35 7,-1-35 9,36 35-18,-35-1 2,-1-34-2,1 0-7,0 35 1,0-35 7,34 0 0,1 70-1,-1-70-9,1 0 1,-35 34 3,69-34-4,-34 35 3,-1-35-3,35 35 5,-69-35-4,70 0 1,-1 35 0,0-35 0,-34 34 1,-1-34-1,70 0-1,-69 35 2,34-35-2,0 0 2,-69 0-2,35 0 2,-35 0-2,69 0 2,-69 0-2,34 0 2,-34 0-2,34 0 9,-34 0-8,35 0 8,-35 0-7,69 0-2,-69-35 9,34 35-8,1 0 14,-35-34 14,-35-1-28,34 0 9,1 35-1,-35-35-4,35 1-3,-35-1 41,35 0-34,-35-34 65,34 34-65,-34 0 5,0 0-13,0 1-1,0-1 13,0 0-13,0 0 2,0-34-2,0 34 1,0-35 8,-69 36 1,69-1 30,-35 0-32,35 0 3,-35 1 21,1 34-30,34-35 30,-35 35-23,35-35 1,-70 0-1,35 1 15,1-1-7,-1 0-13,-35 0 34,36 1-35,-1 34-3,0-35 5,-35 35 1,36 0 2,-1 0-8,0 0 2,0 0 38,1 0-23,-1-35-15,0 0-2,0 35 66</inkml:trace>
    </iact:actionData>
  </iact:action>
  <iact:action type="add" startTime="26245">
    <iact:property name="dataType"/>
    <iact:actionData xml:id="d2">
      <inkml:trace xmlns:inkml="http://www.w3.org/2003/InkML" xml:id="stk2" contextRef="#ctx0" brushRef="#br0">27469 5076 0,'-35'0'8,"0"0"2,0 0-3,1 0 41,-36 104-40,35-34 0,0-70 0,35 104 0,-34-35-1,-36 36 0,70-36 1,0 35 0,0-34-1,0 0 2,0 34-2,0-35 3,0 1-3,0-1 1,0 1 0,0-35 1,0 69-2,0 0 1,0 1-1,0-36 2,0 70-1,0-35 0,0 1 0,0-1-1,0-34 2,0 34-1,0-35 0,0 1 0,0-1 0,0 1 8,0-1-9,0-34 2,0 69-2,0-34 2,0 0-2,0 34 2,0 0-2,0 35 4,0-35-4,0-34 2,0 34-2,0 35 3,0-34-4,0-36 3,0 35-4,0 1 3,0-1 3,0-34-4,0 34 2,0 0-2,0 0 1,0 35 1,35-69-1,0 69-1,34 35 3,-69-70-4,0-34 4,0-1-4,35 35 3,0 1-2,34-1 1,-69-34-1,35 69 2,-35-105-2,35 1 2,34 69-2,-34-34 3,-35-1-4,0-34 2,70 35 0,-36-35 0,-34-1 0,0 1 0,35 35 0,0-1 0,0-34 8,-35 0-8,35-1 0,-1 1 0,1 0 9,-35 0-1,35-35-9,0 34 2,-1-34-2,71 35 2,-1 0-2,-34 0 2,-1-35-2,35 34 3,-69-34-4,70 0 2,-1 0 0,0 0 0,0 0 0,1 0 0,-1 0 0,0 0 0,1 0 0,-1 0 0,35-69 0,-104-1 0,0 36 1,-35-71-2,69 1 2,-34 0-2,69 34 2,-34-69-2,34 35 2,-69 0-2,69 34 5,-69 35-5,69-104 2,-104 70-3,105-35 5,-105 34-5,34 0 3,-34-34-3,0 35 2,0-1 0,0 1-3,0-36 6,0 36-4,0-1 2,0-69-1,0 0 1,0-104-2,0 34 2,0 105-5,-69-70 7,34 70-3,35 0 1,-35-1-2,-34-138 0,34 173 1,35-69-1,0-34 1,0-1 0,-35-35 0,-34 70 0,-1-35 1,35 35-1,1 70 0,34-1-1,-35 1 2,0-36-2,0 1 2,0 0-1,35 34-1,-34-34 2,-1 69-2,-35-69 2,36 69 0,34-34-3,-35 34 4,-35-69-4,70-1 10,-34 71-10,-1-1 4,35 0-1,-35-35-1,0 36-1,0-36 2,-69-69 7,104 70 0,-35 34-8,1 0 7,-1 0 1,35 1-7,-35 34 6,0-70 2,1 35-10,-1 1 43,0 34-35,0-35-8,35 0 1,-69 35 10,34-35-9,0 35 1,0-35-2,-69 1-2,69 34 1,1-35 4,-106 0-5,36 35 2,-35 0-1,35 0 0,-1 0 0,36 0 2,-1 0-2,36 0 2,-1 0 8,0 0-11,0 0 18,0 0-15,1 35 7,-1-35 25,35 35-26,-70-35 18,36 69-20</inkml:trace>
    </iact:actionData>
  </iact:action>
  <iact:action type="add" startTime="29933">
    <iact:property name="dataType"/>
    <iact:actionData xml:id="d3">
      <inkml:trace xmlns:inkml="http://www.w3.org/2003/InkML" xml:id="stk3" contextRef="#ctx0" brushRef="#br0">24304 8274 0,'-34'0'89,"-1"0"-82,0 0 3,-34 0-4,34 0 4,0 0-4,0 0 4,1 0-4,-1 0 4,0 0 5,0 0-9,0 0 20,1-35-18,-1 35 7,0 0 2,0 0-2,1 0-6,-1-35 6,-35 35 0,36 0-7,-36 0 11,35 0-4,0 0 2,1 0-13,-1 0 8,0 0 2,0 0-4,1 0-5,-1 0 12,-35 0-2,36 0 11,-1 0-19,0 0 8,0 0-5,0 0-1,1 0 4,-36 0-4,35 0 7,1 0 0,-1 0-9,-35 0 9,36 0-8,-36 0 6,35 0-4,0 0 6,1 0-8,-1 0 0,0 0 32,0 0-8,1 0-14,34 35-9,-35-35 6,0 35-6,35 0 12,-35-1-3,35 1 13,0 0-25,0 0 13,35 34 13,-35-34 13,35 0-33,0 0-5,-1-35 1,-34 34 5,35-34-8,0 35 0,34 0 26,1 0-22,34-1 7,-34-34 0,-35 0-9,69 0 1,-35 35 0,36-35 0,-36 0 0,1 0 0,-1 0 0,-34 35 0,69-35-1,-104 35 2,35-35-1,35 0 0,-35 0 0,-1 0 0,1 0 0,69 0 0,-34 0 0,-1 0 0,-34 0 0,35 0 0,-1 0 0,1 0-1,-1 0 10,-34 0-8,0 0 7,0 0-9,-1 0 2,1 0-2,35 0 9,-35 0-8,-1-35 8,36 35-8,-1 0 8,-34-35-1,70 35 2,-71-35-8,36 35 6,-35-34 1,-1-1 16,1 35-21,-35-35-5,35 35 4,-35-35-3,0-34 1,0-1 8,0 1-10,0 34 12,0 0-10,0 0 24,0 1 40,-35-1-32,35 0-25,-35 35 2,1-35-1,-1 35-10,0-34 3,0 34 0,-34-35 0,34 35-4,-35-35 4,1 35-3,-35 0 11,34 0-1,35 0-7,0 0-2,-34-35 2,34 35-2,-34 0 9,34 0 0,-35 0 0,36-34 17,-36 34 1,35 0-6,35-35 8</inkml:trace>
    </iact:actionData>
  </iact:action>
  <iact:action type="add" startTime="36364">
    <iact:property name="dataType"/>
    <iact:actionData xml:id="d4">
      <inkml:trace xmlns:inkml="http://www.w3.org/2003/InkML" xml:id="stk4" contextRef="#ctx0" brushRef="#br0">25556 9247 0,'0'-34'41,"0"-1"-32,0 0 15,0 0 9,0 0-27,-35 1 19,1 34-10,-1 0-7,-35 0 2,-34-70-5,35 35 13,-1 35-10,-34 0-1,34 0 2,1 0-2,-1 0 9,35 0-7,1 0 7,-71-34-11,36-1 12,34 35-10,0 0 2,0 0-2,1 0 2,-36 0-2,0-35 2,1 35 15,34-35-7,-34 35-8,34 0 4,-35 0 6,36 0-4,-36 0 1,35 0-1,0 0 3,1 0-10,-1 0-1,-35 0 9,36 0-6,-1 0 5,0 0-7,0 0 1,1 35-3,-1-35 9,0 0-8,-35 0 5,1 0-7,34 0 2,-34 0 1,-1 0 0,35 0 0,-69 0 0,69 0 0,0 0 1,1 0-1,-1 0 0,-35 0 41,36 0-41,-1 0 8,0 0-8,0 0 24,1 35 10,-1 0-9,35-1-28,0 1 28,-35 0-24,35 0 7,0-1-1,0 1-11,0 0 22,0 0-17,70 34 7,-36-69-2,1 0-3,0 35-3,0-35 0,-1 0 0,1 35 0,35-35 0,-36 0 0,36 0 0,0 35-1,-1-35 2,35 0 6,-69 0-9,69 0 2,-69 0 1,35 0 8,-35 0-7,34 0-4,-34 0 3,34 34-2,-34-34 1,0 0 1,0 0-2,-1 0 2,1 0-2,35 0 2,-35 35-2,-1-35 2,71 70 1,-36-70 1,-34 0 7,0 0-8,-1 0-5,1 0 3,0 0 11,0 0-12,0 34 8,34-34 2,-34 0-8,34 0-3,-34 0 2,35 0 6,-35 0 4,-1 35-9,1 0-2,0-35 19,34 0-11,-34 0 2,35 0 4,-36 0 5,36 0-11,-35 0 2,0 0-2,-1 0-6,1 0-3,0 0 21,0 0-20,-1 0 22,1-35-18,0 0 13,-35 1-9,35-36 18,-35 35 0,0 1-1,0-1-16,0 0 56,0-34-25,0 34-7,0-35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8T04:12:58.8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358">
    <iact:property name="dataType"/>
    <iact:actionData xml:id="d0">
      <inkml:trace xmlns:inkml="http://www.w3.org/2003/InkML" xml:id="stk0" contextRef="#ctx0" brushRef="#br0">20793 5632 0,'-244'-70'8,"140"70"3,-105 0-6,70-34 4,0 34-2,70 0 2,-36 0-2,71 0 1,-36 0 0,35 0 1,-34 0-2,34 0 1,-35 0 0,36 0 0,-1 0 0,-35 0 0,36 34 0,-106 36 0,140-35 0,-34-35 0,-1 69 0,0-34 0,35 35 0,0-1 0,-35 70 1,-34-35-2,69-69 2,-35 104-2,35-69 2,0-1-2,-35 36 2,35-71-2,-69 36-1,69-1 4,0 1-2,0-1 0,0 1 0,0-1 0,0 1 0,0 34 0,0-34 0,0-35 0,0 34 0,0-34 0,0 0 0,34 34 0,-34-34 0,70 34 1,-35-34-2,34 0 3,-34 34-3,35-34 1,-36 0 0,1 0 0,70 0 0,-105-1-1,34-34 1,1 0 0,0 70 0,0-70 0,-1 0 0,1 0 0,35 0 0,-1 0 0,1 0 0,-1 0 0,1 0 0,34 0 0,-34 0 0,34 0 1,0 0 1,-34 0-3,34 0 1,0 0 0,-34-35 9,34-34-10,-104 34-1,35 35 4,0 0 0,0-35-6,-35 0 3,34 0 2,36-69-2,34-35 9,-69 139-6,0-69 0,-35 34-4,35-35 5,-1 1-6,-34 34 5,0-34-3,0 34 2,0-35-1,35 1 0,-35 34-1,0 0 2,0-69-2,0 69 7,0-34-6,0 34 1,0-35 8,0 36-2,0-71-7,-69 70 1,69 1-1,-35-71-1,0 105 1,-69-69 7,69 34-7,0 35 0,0-35 1,1 35-2,-1-34 0,0 34 2,0 0 0,1 0-2,-1 0 9,-35-35-7,35 35 8</inkml:trace>
    </iact:actionData>
  </iact:action>
  <iact:action type="add" startTime="31886">
    <iact:property name="dataType"/>
    <iact:actionData xml:id="d1">
      <inkml:trace xmlns:inkml="http://www.w3.org/2003/InkML" xml:id="stk1" contextRef="#ctx0" brushRef="#br0">27434 5528 0,'-70'0'16,"-34"-35"-8,69 35 1,-69 0-2,69 0 0,-69 0 2,69 0 0,-34 0-2,34 0 2,-70 0-2,1 0 2,69 35-2,-69-1-1,69 1 5,-69 35-2,69-36-2,-34 36 2,34-35-2,0 0 1,35 34-1,-69-34 2,69 34-2,0 1 1,-35-1 0,35-34 0,0 0 0,0 69 0,0-34 0,-35-1 0,35 36 1,0-71-2,0 36 2,0-1-2,0 1 2,0-1-2,0 1 2,0-35-2,70 139 2,-70-140-2,69 36 3,-34-1-4,0-69 2,-1 35 1,-34 35-2,35-36 2,-35 1-2,35-35 1,0 35 0,-35 0 0,69 34 1,1-34 6,-1-35-5,36 35-1,-71-35-2,1 0 0,0 0 2,0 0-2,34 0 3,1 0 13,-1 0-18,36 0 6,34 0-2,-35 0-2,-34 0 2,-1 0-2,-34 0 1,0 0 0,-1 0 7,1 0 3,0 0 21,0 0-30,0 0 6,-1 0-6,36 0-5,-70-35 5,35 35 3,34-104-9,-34 69 7,-35-35-2,35 36-2,0-36 3,-1 1 0,-34 34-2,35 0 2,-35-34-3,35-36 4,-35 70-3,0 1 1,0-71 1,0 36-2,0-35 2,0 34-2,0 35 2,0-34-1,0 34 0,0 0-1,0-34 2,-35 34-2,-34-69 0,34 104 2,35-70-1,-70 1 0,1-36 8,69 71-8,-70-36 1,35 70-2,1-69 3,-1 69-4,0-35 4,0 0-4,0 0 1,1 0 3,-1 1-1,0 34-3,0-35 4,35 0 6,-34 0-9,-1 1 2,0-1-2,35 0 7,-35 35-4,35-35-3</inkml:trace>
    </iact:actionData>
  </iact:action>
  <iact:action type="add" startTime="39951">
    <iact:property name="dataType"/>
    <iact:actionData xml:id="d2">
      <inkml:trace xmlns:inkml="http://www.w3.org/2003/InkML" xml:id="stk2" contextRef="#ctx0" brushRef="#br0">28512 9769 0,'-35'0'129,"0"0"-121,-34 0 0,34 0 0,-35 0 0,36 0 1,-36 0-2,1 0 1,34 0-1,-35 0 2,-34 0-1,-35 0 1,34-35-2,-34 35 1,35 0 0,-70-35 1,105 0-2,-70 35 1,0-34 1,69 34-2,-34-35 2,-35 35-2,69 0 1,-34-35 0,-1 35 0,36-35 2,-35 35-4,-1 0 1,1 0 2,34 0-1,-34 0 1,0 0-3,69 0 3,-35 0-2,1 0 2,-1 0-1,36 0 0,-36 0-1,35 0 2,-34 0 4,34 0-4,-35 0-1,36 0 1,-71 0-1,71 0-2,-36 0 4,35 0-1,-69 0-1,69 0 6,0 0-5,1 0-2,-36 0 9,35 0-7,1 0-2,-36 0 2,35 0-2,-69 0 2,34 0-3,1 35 4,-1-35-3,1 0 10,34 0-10,0 35 1,0-35-1,-34 35 0,34-1 2,-34-34-1,-36 0 0,1 70-1,34-35 2,36-35 0,-36 0-2,1 34 2,-1 1 7,35 0-8,-34 0 8,34 0-6,0-1 4,0 36-6,1-35 2,-1-1-3,-35 71 1,36-105-1,-1 69 2,0 1-1,-34-36 0,-1 36 0,70-35-1,-70 34 2,36-34-2,-1 35 2,0-1 6,35-34-8,-35 34 4,1-69-5,-1 105 4,35-36 6,-70 1-8,35 34-1,1-69 1,34 0 0,-70 69 0,70-35 0,0 1 8,0-35-9,0 34 1,-35 1 0,35-1 8,0-34-8,-34 0 0,34-1 0,0 1 8,0 35 0,0-35-7,-35-1-2,0 36 2,0-70 7,1 69 1,-1-34-2,35 0 42,-35-35-52,0 69 30,35-34-26,0 35-2,0-36 2,0 36 6,0 0-9,0-1 3,0-34 0,0 34 1,0 36-6,0-36 6,0 35-4,0-69 2,35 69 0,35-69-2,-70 35 5,0-35-4,34-1 1,1 36 0,0-35 1,-35-1-2,35 36 2,-35-1 6,0-34 9,0 0-8,34 0-7,-34-1 48,35 1-25,0 0 177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D0484-23D2-41E7-BD7A-68998ED9CCF3}" type="datetimeFigureOut">
              <a:rPr lang="en-ID" smtClean="0"/>
              <a:t>18/05/2020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34148A-3F32-475B-8784-59654417E03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6411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519AD60-57DB-4A5F-A922-F5278B7D5C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7460107-FCCF-40C1-95EF-AE07574CB91A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C55724F9-0F80-4067-8D23-1E737E0FAD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7375DAC-4277-47EA-AC9D-2EE9E56BEE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8F0ABC3-F1B3-4F7C-A8D3-163CAEB88C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A4B0F-6147-42CC-8A89-B58AC16879F1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AFDD8F8C-2F2C-4F7D-BB46-C258200993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AF700810-553D-45D4-8710-EF3B3E4D3C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0F3AA58-0CBA-444D-BB1B-7493D905FC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824481-47A1-40A2-AD3F-3FF52C8F96BE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443F726A-C621-40C4-91DC-75E944A1BC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3EADEBC-0F01-406C-9401-074F1DA49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E48AC5C-2183-40FE-8E69-88BF1331D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30FAE7-6A72-4F2D-AA37-C99AE2A10C4C}" type="slidenum">
              <a:rPr lang="en-GB" altLang="en-US"/>
              <a:pPr/>
              <a:t>13</a:t>
            </a:fld>
            <a:endParaRPr lang="en-GB" altLang="en-US"/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559D9065-A7C3-43D6-9AEF-99F0E2994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472A5D41-A740-46C6-BA9B-70BB3204B4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1C2E310-E7A7-46CF-AFB1-CA3E907C77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A1CDAC-21C3-4A4C-AC8B-782321C492DB}" type="slidenum">
              <a:rPr lang="en-GB" altLang="en-US"/>
              <a:pPr/>
              <a:t>14</a:t>
            </a:fld>
            <a:endParaRPr lang="en-GB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083C73DE-A673-403F-A358-B53596A728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3137F533-9CD5-480B-946B-B9964A824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1941052A-675D-4248-8A64-4A1B279B10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E09C0A9-C91B-4604-8D8F-25A26C3D720F}" type="slidenum">
              <a:rPr lang="en-GB" altLang="en-US"/>
              <a:pPr/>
              <a:t>15</a:t>
            </a:fld>
            <a:endParaRPr lang="en-GB" altLang="en-US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33217F13-608B-4927-BA95-182544FBEF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7E423109-2B0F-49B1-8A5D-E2D0F9CC7A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CE76217-D974-4861-B1FB-368B94362C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76466D-0124-4B24-AA98-0C89FD6586EC}" type="slidenum">
              <a:rPr lang="en-GB" altLang="en-US"/>
              <a:pPr/>
              <a:t>16</a:t>
            </a:fld>
            <a:endParaRPr lang="en-GB" altLang="en-US"/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FB52AE29-934E-4322-94FB-C5E220B2E7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8F6A5236-203C-4AE9-8CE8-E83A899B02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0BC956B-27E7-4127-93B6-3B86DD864C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DA97DF9-8563-40F5-9D27-C813ECFB991B}" type="slidenum">
              <a:rPr lang="en-GB" altLang="en-US"/>
              <a:pPr/>
              <a:t>17</a:t>
            </a:fld>
            <a:endParaRPr lang="en-GB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51240612-6AB3-4D99-B6BB-ABF35D724E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AA1CFD17-CDD3-42A6-9501-B49D0A491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17D5451-B40D-4BE3-B3B8-647514C67A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FAF9BB-5338-47CC-8C0B-FC1DF9CC47C0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EEA82413-001F-4C61-91C4-664541E5C8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D1D27C43-156C-447D-A5A4-1468B40A2F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ED06CCE6-6429-4D90-84BB-DB5D995AA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537256-0480-44E2-A59E-1C56084D0B51}" type="slidenum">
              <a:rPr lang="en-GB" altLang="en-US"/>
              <a:pPr/>
              <a:t>19</a:t>
            </a:fld>
            <a:endParaRPr lang="en-GB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127EFBA4-D7A4-45B5-920C-78B672DDB7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2BE6ED05-ECB0-4042-B78F-8B113BE187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01E2670-D021-4849-A294-F8A24EC75B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BA49A4C-5AD8-4FEA-9C74-5B742C9D509C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53A20B97-6312-4951-9027-DC5D919524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08CDFF1D-2F6D-4FEC-9396-BB2417171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68405DE-F29B-4BB3-ACB5-FA08E999A7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F3EB03-7426-427E-AFFB-901E7137C9D6}" type="slidenum">
              <a:rPr lang="en-GB" altLang="en-US"/>
              <a:pPr/>
              <a:t>3</a:t>
            </a:fld>
            <a:endParaRPr lang="en-GB" alt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B85BDC57-422C-423D-8B3F-9F1CFACBF4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4382F158-052D-4211-AFDE-5212095ED8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7CA90827-893C-486C-BFF2-8A54B17579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284FDE-96A8-499A-9F65-29B0555B327F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C222CAA0-9821-467B-926F-A948C204E4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A4A10BE-E160-4B60-9888-BCC7E1F15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4EB5AEC-51B6-4F40-8552-DDB56A8471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65F467C-9A47-45EB-92BE-8426B9AA83E9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C21076A3-7F6F-419E-8373-7F87D0399B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F727D05E-A48C-4CE3-81F8-C5A7D235A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66308ADF-FC1C-4584-8B28-AB82824468F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2B4180-D0D9-43CF-81F8-372EA2C3A032}" type="slidenum">
              <a:rPr lang="en-GB" altLang="en-US"/>
              <a:pPr/>
              <a:t>23</a:t>
            </a:fld>
            <a:endParaRPr lang="en-GB" altLang="en-US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9140A514-C406-4EFE-9782-7D63A948EA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CC9632F-E97B-4F46-AFA0-8F21E79DAF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0B9FDF5B-D610-4CE0-B87B-4EFB907EDB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E123DA-DEF8-4E33-AF65-EF6C75C7732D}" type="slidenum">
              <a:rPr lang="en-GB" altLang="en-US"/>
              <a:pPr/>
              <a:t>25</a:t>
            </a:fld>
            <a:endParaRPr lang="en-GB" altLang="en-US"/>
          </a:p>
        </p:txBody>
      </p:sp>
      <p:sp>
        <p:nvSpPr>
          <p:cNvPr id="63490" name="Rectangle 2">
            <a:extLst>
              <a:ext uri="{FF2B5EF4-FFF2-40B4-BE49-F238E27FC236}">
                <a16:creationId xmlns:a16="http://schemas.microsoft.com/office/drawing/2014/main" id="{0B9283A6-5BC3-4320-987A-1E2BBFA6AD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7B9C7882-504A-4970-8E4B-156F62E81F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B20A2EC8-238A-49A9-B339-C086A613D7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0269E1-9736-4D5C-B4C5-8B3F491BB728}" type="slidenum">
              <a:rPr lang="en-GB" altLang="en-US"/>
              <a:pPr/>
              <a:t>26</a:t>
            </a:fld>
            <a:endParaRPr lang="en-GB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79A57C08-C45D-492E-908F-179148839D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994EC17-13D4-4868-A037-E682D7E0E7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D58D37F-170F-4887-8503-CF12D6705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CE33B27-6D40-4716-BA23-BEEA9CBA4FD6}" type="slidenum">
              <a:rPr lang="en-GB" altLang="en-US"/>
              <a:pPr/>
              <a:t>27</a:t>
            </a:fld>
            <a:endParaRPr lang="en-GB" altLang="en-US"/>
          </a:p>
        </p:txBody>
      </p:sp>
      <p:sp>
        <p:nvSpPr>
          <p:cNvPr id="65538" name="Rectangle 2">
            <a:extLst>
              <a:ext uri="{FF2B5EF4-FFF2-40B4-BE49-F238E27FC236}">
                <a16:creationId xmlns:a16="http://schemas.microsoft.com/office/drawing/2014/main" id="{0B6C117E-3DC5-42DE-A909-6D76858066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57BCFC3E-FD87-4606-B8E9-1661E5E454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76E9D99-AD24-43CA-BF28-9EAAD54573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0B29D7-6D04-425B-B003-FE1D65F9630D}" type="slidenum">
              <a:rPr lang="en-GB" altLang="en-US"/>
              <a:pPr/>
              <a:t>28</a:t>
            </a:fld>
            <a:endParaRPr lang="en-GB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4F9E4262-2075-443E-A1A6-600A2611A8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FEC501DF-9746-4AF1-BF96-89DC59BFD0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AFB68D5-FB45-4588-8618-42A9569C4F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9FF01A-1FAA-4F9B-8DD9-8761C73B4228}" type="slidenum">
              <a:rPr lang="en-GB" altLang="en-US"/>
              <a:pPr/>
              <a:t>49</a:t>
            </a:fld>
            <a:endParaRPr lang="en-GB" altLang="en-US"/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9503EEBB-1B3E-4B72-BE16-001D7EC188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4656BA7D-5A03-4E3F-AA18-8E1BAEEA23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5A82A1D-559B-4D73-BEBC-C411A8D4B1D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0081BE-D167-46D4-A158-CD11586FBB3E}" type="slidenum">
              <a:rPr lang="en-GB" altLang="en-US"/>
              <a:pPr/>
              <a:t>4</a:t>
            </a:fld>
            <a:endParaRPr lang="en-GB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7D8305EE-D3D8-4C89-B545-E92C459CD7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D486403-93FE-41A9-8436-C9DAB7D3F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1E5EA02-24DA-4484-8ED7-32491C9D24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CF6785-DB96-449C-A284-20B2E51690F6}" type="slidenum">
              <a:rPr lang="en-GB" altLang="en-US"/>
              <a:pPr/>
              <a:t>5</a:t>
            </a:fld>
            <a:endParaRPr lang="en-GB" alt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67AA107-5E3C-4EAE-ADE2-C8A79D5688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8AC0F437-F4E5-44E0-B026-948928E8FF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D2EAAA3-9A8D-4749-B08D-9265EF27ED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6B5DE-DF3F-404F-8D83-EEAD3FB04703}" type="slidenum">
              <a:rPr lang="en-GB" altLang="en-US"/>
              <a:pPr/>
              <a:t>6</a:t>
            </a:fld>
            <a:endParaRPr lang="en-GB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0526ACDE-95FD-46E6-9921-5E000A17D7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A9FD58F-DE4B-4623-97E6-2D19D13F3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1FD1C5B-5C5B-4FC9-86C4-4BF4215F97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59B6C1-2CCC-44CD-B713-004B25BA031D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B213AE9-6FE4-4569-9984-C795E2B6F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BADA150-71D2-4450-ADF3-9782D4D57C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6603A8E-2CB4-4DC0-919D-514F70F678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47B4FA-FAE8-4BF0-8F52-C94ABC7B444B}" type="slidenum">
              <a:rPr lang="en-GB" altLang="en-US"/>
              <a:pPr/>
              <a:t>8</a:t>
            </a:fld>
            <a:endParaRPr lang="en-GB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28E8F25F-0C2B-48D1-8535-D911AEFCA5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F295885A-9418-46B6-B9B3-B1755954F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F1AA3904-0960-415A-8290-DF95C70809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935CD9-FD8A-455D-99CB-6B6F16EFE37A}" type="slidenum">
              <a:rPr lang="en-GB" altLang="en-US"/>
              <a:pPr/>
              <a:t>9</a:t>
            </a:fld>
            <a:endParaRPr lang="en-GB" alt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97618D76-4AA7-4E4C-A55E-F492C93C15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607D83F9-4C3F-4792-95C4-EE3AFE2C84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2529A36C-738A-4802-B1CA-AA0BD0962D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49CA5-2904-4781-B863-3FCA3027E815}" type="slidenum">
              <a:rPr lang="en-GB" altLang="en-US"/>
              <a:pPr/>
              <a:t>10</a:t>
            </a:fld>
            <a:endParaRPr lang="en-GB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94497F81-2A0E-4117-A8AD-B987263F51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461B43B-4925-461E-90F3-1EFC95624F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61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00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20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908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96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00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5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5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47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3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5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10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microsoft.com/office/2011/relationships/inkAction" Target="../ink/inkAction1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microsoft.com/office/2011/relationships/inkAction" Target="../ink/inkAction2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6" Type="http://schemas.openxmlformats.org/officeDocument/2006/relationships/image" Target="../media/image17.png"/><Relationship Id="rId5" Type="http://schemas.microsoft.com/office/2011/relationships/inkAction" Target="../ink/inkAction3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5" Type="http://schemas.openxmlformats.org/officeDocument/2006/relationships/image" Target="../media/image7.png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3CEB4D1-AA3F-4A8F-8207-6E71EC12C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CACCA-04ED-417A-8F19-DCDFC8AE0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4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D41DE-A0BE-4EFF-A221-A531DED8C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105" y="423449"/>
            <a:ext cx="9310977" cy="1963857"/>
          </a:xfrm>
          <a:solidFill>
            <a:srgbClr val="FFFFFF">
              <a:alpha val="54118"/>
            </a:srgbClr>
          </a:solidFill>
        </p:spPr>
        <p:txBody>
          <a:bodyPr>
            <a:normAutofit/>
          </a:bodyPr>
          <a:lstStyle/>
          <a:p>
            <a:r>
              <a:rPr lang="en-GB" altLang="en-US" sz="4000" dirty="0"/>
              <a:t>Instruction Level Parallelism</a:t>
            </a:r>
            <a:br>
              <a:rPr lang="en-GB" altLang="en-US" sz="4000" dirty="0"/>
            </a:br>
            <a:r>
              <a:rPr lang="en-GB" altLang="en-US" sz="4000" dirty="0"/>
              <a:t>and Superscalar Processors</a:t>
            </a:r>
            <a:br>
              <a:rPr lang="en-GB" altLang="en-US" sz="4000" dirty="0"/>
            </a:br>
            <a:endParaRPr lang="en-ID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DC23D-0D88-4F7B-B0D8-43B2B8234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4307" y="3380704"/>
            <a:ext cx="3665550" cy="775494"/>
          </a:xfrm>
        </p:spPr>
        <p:txBody>
          <a:bodyPr>
            <a:normAutofit fontScale="55000" lnSpcReduction="20000"/>
          </a:bodyPr>
          <a:lstStyle/>
          <a:p>
            <a:r>
              <a:rPr lang="en-GB" altLang="en-US" dirty="0"/>
              <a:t>William Stallings </a:t>
            </a:r>
            <a:br>
              <a:rPr lang="en-GB" altLang="en-US" dirty="0"/>
            </a:br>
            <a:r>
              <a:rPr lang="en-GB" altLang="en-US" dirty="0"/>
              <a:t>Computer Organization </a:t>
            </a:r>
            <a:br>
              <a:rPr lang="en-GB" altLang="en-US" dirty="0"/>
            </a:br>
            <a:r>
              <a:rPr lang="en-GB" altLang="en-US" dirty="0"/>
              <a:t>and Architecture</a:t>
            </a:r>
            <a:br>
              <a:rPr lang="en-GB" altLang="en-US" dirty="0"/>
            </a:br>
            <a:r>
              <a:rPr lang="en-GB" altLang="en-US" dirty="0"/>
              <a:t>8</a:t>
            </a:r>
            <a:r>
              <a:rPr lang="en-GB" altLang="en-US" baseline="30000" dirty="0"/>
              <a:t>th</a:t>
            </a:r>
            <a:r>
              <a:rPr lang="en-GB" altLang="en-US" dirty="0"/>
              <a:t> Edition</a:t>
            </a:r>
            <a:endParaRPr lang="en-ID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068E36-706A-6149-B048-85CF7D570D5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4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463"/>
    </mc:Choice>
    <mc:Fallback xmlns="">
      <p:transition spd="slow" advTm="83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4" objId="4"/>
        <p14:playEvt time="10608" objId="4"/>
        <p14:playEvt time="20586" objId="4"/>
        <p14:playEvt time="30572" objId="4"/>
        <p14:playEvt time="40559" objId="4"/>
        <p14:playEvt time="50558" objId="4"/>
        <p14:playEvt time="60560" objId="4"/>
        <p14:playEvt time="70542" objId="4"/>
        <p14:playEvt time="80504" objId="4"/>
        <p14:stopEvt time="83463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7514BD51-3008-4684-A32E-290E69D38A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Resource Conflict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D57095E-B9B6-41E2-945C-1C249B191D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Two or more instructions requiring access to the same resource at the same time</a:t>
            </a:r>
          </a:p>
          <a:p>
            <a:pPr lvl="1"/>
            <a:r>
              <a:rPr lang="en-GB" altLang="en-US"/>
              <a:t>e.g. two arithmetic instructions</a:t>
            </a:r>
          </a:p>
          <a:p>
            <a:r>
              <a:rPr lang="en-GB" altLang="en-US"/>
              <a:t>Can duplicate resources</a:t>
            </a:r>
          </a:p>
          <a:p>
            <a:pPr lvl="1"/>
            <a:r>
              <a:rPr lang="en-GB" altLang="en-US"/>
              <a:t>e.g. have two arithmetic units</a:t>
            </a:r>
          </a:p>
          <a:p>
            <a:pPr lvl="1"/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8ABF66-D9A6-9E44-A49C-37E5E5146E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51"/>
    </mc:Choice>
    <mc:Fallback xmlns="">
      <p:transition spd="slow" advTm="50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Rectangle 6">
            <a:extLst>
              <a:ext uri="{FF2B5EF4-FFF2-40B4-BE49-F238E27FC236}">
                <a16:creationId xmlns:a16="http://schemas.microsoft.com/office/drawing/2014/main" id="{52147BBD-88BD-428F-84D8-4ED11FC01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Effect of </a:t>
            </a:r>
            <a:br>
              <a:rPr lang="en-GB" altLang="en-US"/>
            </a:br>
            <a:r>
              <a:rPr lang="en-GB" altLang="en-US"/>
              <a:t>Dependencies</a:t>
            </a:r>
          </a:p>
        </p:txBody>
      </p:sp>
      <p:pic>
        <p:nvPicPr>
          <p:cNvPr id="14341" name="Picture 5">
            <a:extLst>
              <a:ext uri="{FF2B5EF4-FFF2-40B4-BE49-F238E27FC236}">
                <a16:creationId xmlns:a16="http://schemas.microsoft.com/office/drawing/2014/main" id="{A6A136A1-4D4F-4546-98DD-38EC8943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t="5109" r="7535" b="9712"/>
          <a:stretch>
            <a:fillRect/>
          </a:stretch>
        </p:blipFill>
        <p:spPr bwMode="auto">
          <a:xfrm>
            <a:off x="5181600" y="0"/>
            <a:ext cx="54864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ACE5B1F-EF91-CE4A-AB19-8361566C2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65"/>
    </mc:Choice>
    <mc:Fallback xmlns="">
      <p:transition spd="slow" advTm="60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5126FFF1-3B95-4EE9-8824-0F16B0631D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Design Issues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078293E-9BF1-4BF7-86B1-C65CE3BC49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Instruction level parallelism</a:t>
            </a:r>
          </a:p>
          <a:p>
            <a:pPr lvl="1"/>
            <a:r>
              <a:rPr lang="en-GB" altLang="en-US"/>
              <a:t>Instructions in a sequence are independent</a:t>
            </a:r>
          </a:p>
          <a:p>
            <a:pPr lvl="1"/>
            <a:r>
              <a:rPr lang="en-GB" altLang="en-US"/>
              <a:t>Execution can be overlapped</a:t>
            </a:r>
          </a:p>
          <a:p>
            <a:pPr lvl="1"/>
            <a:r>
              <a:rPr lang="en-GB" altLang="en-US"/>
              <a:t>Governed by data and procedural dependency</a:t>
            </a:r>
          </a:p>
          <a:p>
            <a:r>
              <a:rPr lang="en-GB" altLang="en-US"/>
              <a:t>Machine Parallelism</a:t>
            </a:r>
          </a:p>
          <a:p>
            <a:pPr lvl="1"/>
            <a:r>
              <a:rPr lang="en-GB" altLang="en-US"/>
              <a:t>Ability to take advantage of instruction level parallelism</a:t>
            </a:r>
          </a:p>
          <a:p>
            <a:pPr lvl="1"/>
            <a:r>
              <a:rPr lang="en-GB" altLang="en-US"/>
              <a:t>Governed by number of parallel pipelines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B6E205-F69A-1941-BBDB-4C33D94EDC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661"/>
    </mc:Choice>
    <mc:Fallback xmlns="">
      <p:transition spd="slow" advTm="82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FAB8104-1DFC-4494-B769-0D00763D61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Instruction Issue Policy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F20F80F3-7ECA-4A5B-B981-A68FD1D91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Order in which instructions are fetched</a:t>
            </a:r>
          </a:p>
          <a:p>
            <a:r>
              <a:rPr lang="en-GB" altLang="en-US"/>
              <a:t>Order in which instructions are executed</a:t>
            </a:r>
          </a:p>
          <a:p>
            <a:r>
              <a:rPr lang="en-GB" altLang="en-US"/>
              <a:t>Order in which instructions change registers and memory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018B1D8-3121-5346-A214-9FAB8CA65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300"/>
    </mc:Choice>
    <mc:Fallback xmlns="">
      <p:transition spd="slow" advTm="10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49F98643-0E9D-488D-8515-8109D227C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In-Order Issue </a:t>
            </a:r>
            <a:br>
              <a:rPr lang="en-GB" altLang="en-US"/>
            </a:br>
            <a:r>
              <a:rPr lang="en-GB" altLang="en-US"/>
              <a:t>In-Order Completion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A99F60B-267F-4AB1-80A1-651551FE26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Issue instructions in the order they occur</a:t>
            </a:r>
          </a:p>
          <a:p>
            <a:r>
              <a:rPr lang="en-GB" altLang="en-US"/>
              <a:t>Not very efficient</a:t>
            </a:r>
          </a:p>
          <a:p>
            <a:r>
              <a:rPr lang="en-GB" altLang="en-US"/>
              <a:t>May fetch &gt;1 instruction</a:t>
            </a:r>
          </a:p>
          <a:p>
            <a:r>
              <a:rPr lang="en-GB" altLang="en-US"/>
              <a:t>Instructions must stall if necessary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F4958E3-A284-044A-B18D-44CC0E0B5F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28"/>
    </mc:Choice>
    <mc:Fallback xmlns="">
      <p:transition spd="slow" advTm="60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8567A62C-7196-41B0-989D-FD01C578B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In-Order Issue In-Order Completion (Diagram)</a:t>
            </a:r>
          </a:p>
        </p:txBody>
      </p:sp>
      <p:pic>
        <p:nvPicPr>
          <p:cNvPr id="28676" name="Picture 4">
            <a:extLst>
              <a:ext uri="{FF2B5EF4-FFF2-40B4-BE49-F238E27FC236}">
                <a16:creationId xmlns:a16="http://schemas.microsoft.com/office/drawing/2014/main" id="{7892A3AC-B7A7-4216-876E-644924BEC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2" b="75000"/>
          <a:stretch>
            <a:fillRect/>
          </a:stretch>
        </p:blipFill>
        <p:spPr bwMode="auto">
          <a:xfrm>
            <a:off x="1981200" y="1752601"/>
            <a:ext cx="815340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54929BA-F5D8-134A-AC38-39A72FB9D0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73"/>
    </mc:Choice>
    <mc:Fallback xmlns="">
      <p:transition spd="slow" advTm="151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6087C6AC-59E4-4B8D-8BD0-A5EE829C42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In-Order Issue </a:t>
            </a:r>
            <a:br>
              <a:rPr lang="en-GB" altLang="en-US"/>
            </a:br>
            <a:r>
              <a:rPr lang="en-GB" altLang="en-US"/>
              <a:t>Out-of-Order Completion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CFCE695D-2D5C-4DCD-92EF-06BE7360E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Output dependency</a:t>
            </a:r>
          </a:p>
          <a:p>
            <a:pPr lvl="1"/>
            <a:r>
              <a:rPr lang="en-GB" altLang="en-US"/>
              <a:t>R3:= R3 + R5; (I1)</a:t>
            </a:r>
          </a:p>
          <a:p>
            <a:pPr lvl="1"/>
            <a:r>
              <a:rPr lang="en-GB" altLang="en-US"/>
              <a:t>R4:= R3 + 1;   (I2)</a:t>
            </a:r>
          </a:p>
          <a:p>
            <a:pPr lvl="1"/>
            <a:r>
              <a:rPr lang="en-GB" altLang="en-US"/>
              <a:t>R3:= R5 + 1;   (I3)</a:t>
            </a:r>
          </a:p>
          <a:p>
            <a:pPr lvl="1"/>
            <a:r>
              <a:rPr lang="en-GB" altLang="en-US"/>
              <a:t>I2 depends on result of I1 - data dependency</a:t>
            </a:r>
          </a:p>
          <a:p>
            <a:pPr lvl="1"/>
            <a:r>
              <a:rPr lang="en-GB" altLang="en-US"/>
              <a:t>If I3 completes before I1, the result from I1 will be wrong - output (read-write) dependency</a:t>
            </a:r>
          </a:p>
          <a:p>
            <a:pPr lvl="1"/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2EFE2C-BE68-4A89-B01E-CAEC28DF6F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709"/>
    </mc:Choice>
    <mc:Fallback>
      <p:transition spd="slow" advTm="56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DF49BE9-AF3F-4615-A2EA-E55C3A21DF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In-Order Issue Out-of-Order Completion (Diagram)</a:t>
            </a:r>
          </a:p>
        </p:txBody>
      </p:sp>
      <p:pic>
        <p:nvPicPr>
          <p:cNvPr id="29700" name="Picture 4">
            <a:extLst>
              <a:ext uri="{FF2B5EF4-FFF2-40B4-BE49-F238E27FC236}">
                <a16:creationId xmlns:a16="http://schemas.microsoft.com/office/drawing/2014/main" id="{1E76EEAC-701E-490B-9C72-13BE0D18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0" r="25052" b="43056"/>
          <a:stretch>
            <a:fillRect/>
          </a:stretch>
        </p:blipFill>
        <p:spPr bwMode="auto">
          <a:xfrm>
            <a:off x="2362200" y="1701800"/>
            <a:ext cx="7696200" cy="332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43D81E3-4CE9-415C-89E6-7814AE20271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540880" y="2553120"/>
              <a:ext cx="6084000" cy="1289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43D81E3-4CE9-415C-89E6-7814AE2027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1520" y="2543760"/>
                <a:ext cx="6102720" cy="130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413186-D579-4EEC-B779-68D190386B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23"/>
    </mc:Choice>
    <mc:Fallback>
      <p:transition spd="slow" advTm="6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9A7B5E9-DACB-4660-9B51-827B14A606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Out-of-Order Issue</a:t>
            </a:r>
            <a:br>
              <a:rPr lang="en-GB" altLang="en-US"/>
            </a:br>
            <a:r>
              <a:rPr lang="en-GB" altLang="en-US"/>
              <a:t>Out-of-Order Completion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9E9B0F35-93A1-4A34-9564-63F7E2B6C3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Decouple decode pipeline from execution pipeline</a:t>
            </a:r>
          </a:p>
          <a:p>
            <a:r>
              <a:rPr lang="en-GB" altLang="en-US"/>
              <a:t>Can continue to fetch and decode until this pipeline is full</a:t>
            </a:r>
          </a:p>
          <a:p>
            <a:r>
              <a:rPr lang="en-GB" altLang="en-US"/>
              <a:t>When a functional unit becomes available an instruction can be executed</a:t>
            </a:r>
          </a:p>
          <a:p>
            <a:r>
              <a:rPr lang="en-GB" altLang="en-US"/>
              <a:t>Since instructions have been decoded, processor can look ahead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599FFB-ECA7-4098-BBBB-E2B48FB1CF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34"/>
    </mc:Choice>
    <mc:Fallback>
      <p:transition spd="slow" advTm="43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984F07A4-8F74-4BFD-A2CF-1B356762F4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Out-of-Order Issue Out-of-Order Completion (Diagram)</a:t>
            </a:r>
          </a:p>
        </p:txBody>
      </p:sp>
      <p:pic>
        <p:nvPicPr>
          <p:cNvPr id="30724" name="Picture 4">
            <a:extLst>
              <a:ext uri="{FF2B5EF4-FFF2-40B4-BE49-F238E27FC236}">
                <a16:creationId xmlns:a16="http://schemas.microsoft.com/office/drawing/2014/main" id="{35BC51E9-C3C7-4990-92D9-CEC5A3C5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7" r="6195" b="11111"/>
          <a:stretch>
            <a:fillRect/>
          </a:stretch>
        </p:blipFill>
        <p:spPr bwMode="auto">
          <a:xfrm>
            <a:off x="1905000" y="1905001"/>
            <a:ext cx="86106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B0C002F-3C1D-44EF-8DCA-894BDA17823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39720" y="1752120"/>
              <a:ext cx="9400680" cy="2515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B0C002F-3C1D-44EF-8DCA-894BDA1782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30360" y="1742760"/>
                <a:ext cx="9419400" cy="2534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D17243-F045-4879-9429-53696D6AD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01"/>
    </mc:Choice>
    <mc:Fallback>
      <p:transition spd="slow" advTm="43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4A3CA7E-A983-4DE2-B25A-FDC058A6E3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What is Superscalar?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AC1B1760-B5AF-47FA-A75B-F8006FAF7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Common instructions (arithmetic, load/store, conditional branch) can be initiated and executed independently</a:t>
            </a:r>
          </a:p>
          <a:p>
            <a:r>
              <a:rPr lang="en-GB" altLang="en-US"/>
              <a:t>Equally applicable to RISC &amp; CISC</a:t>
            </a:r>
          </a:p>
          <a:p>
            <a:r>
              <a:rPr lang="en-GB" altLang="en-US"/>
              <a:t>In practice usually RISC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0A6506D-B313-2443-9C12-FD39197B7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75"/>
    </mc:Choice>
    <mc:Fallback xmlns="">
      <p:transition spd="slow" advTm="96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49427E4-3A0F-4C1E-B954-9BA4EC65D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Antidependency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42470C4F-7A36-45D4-B101-601D3048C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Write-write dependency</a:t>
            </a:r>
          </a:p>
          <a:p>
            <a:pPr lvl="1"/>
            <a:r>
              <a:rPr lang="en-GB" altLang="en-US"/>
              <a:t>R3:=R3 + R5;  (I1)</a:t>
            </a:r>
          </a:p>
          <a:p>
            <a:pPr lvl="1"/>
            <a:r>
              <a:rPr lang="en-GB" altLang="en-US"/>
              <a:t>R4:=R3 + 1;    (I2)</a:t>
            </a:r>
          </a:p>
          <a:p>
            <a:pPr lvl="1"/>
            <a:r>
              <a:rPr lang="en-GB" altLang="en-US"/>
              <a:t>R3:=R5 + 1;    (I3)</a:t>
            </a:r>
          </a:p>
          <a:p>
            <a:pPr lvl="1"/>
            <a:r>
              <a:rPr lang="en-GB" altLang="en-US"/>
              <a:t>R7:=R3 + R4;  (I4)</a:t>
            </a:r>
          </a:p>
          <a:p>
            <a:pPr lvl="1"/>
            <a:r>
              <a:rPr lang="en-GB" altLang="en-US"/>
              <a:t>I3 can not complete before I2 starts as I2 needs a value in R3 and I3 changes R3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5095035-DC00-47A8-B8A2-5E500A9799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0"/>
    </mc:Choice>
    <mc:Fallback>
      <p:transition spd="slow" advTm="32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E1E9DE52-69E6-475E-A4C7-F5D9111C1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Register Renaming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FFE74BF0-DEE5-4F10-BDBA-8377DD628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 dirty="0"/>
              <a:t>Output and </a:t>
            </a:r>
            <a:r>
              <a:rPr lang="en-GB" altLang="en-US" dirty="0" err="1"/>
              <a:t>antidependencies</a:t>
            </a:r>
            <a:r>
              <a:rPr lang="en-GB" altLang="en-US" dirty="0"/>
              <a:t> occur because register contents may not reflect the correct ordering from the program</a:t>
            </a:r>
          </a:p>
          <a:p>
            <a:r>
              <a:rPr lang="en-GB" altLang="en-US" dirty="0"/>
              <a:t>May result in a pipeline stall</a:t>
            </a:r>
          </a:p>
          <a:p>
            <a:r>
              <a:rPr lang="en-GB" altLang="en-US" dirty="0"/>
              <a:t>Registers allocated dynamically</a:t>
            </a:r>
          </a:p>
          <a:p>
            <a:pPr lvl="1"/>
            <a:r>
              <a:rPr lang="en-GB" altLang="en-US" dirty="0"/>
              <a:t>i.e. registers are not specifically named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DCFF26-9331-4E42-9D69-44A5BC93CE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20"/>
    </mc:Choice>
    <mc:Fallback>
      <p:transition spd="slow" advTm="46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>
            <a:extLst>
              <a:ext uri="{FF2B5EF4-FFF2-40B4-BE49-F238E27FC236}">
                <a16:creationId xmlns:a16="http://schemas.microsoft.com/office/drawing/2014/main" id="{E56EDA86-1F62-4E41-B2DD-7A65B49908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Register Renaming example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FA28568C-C2F1-43F5-81CA-880CF2422D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 sz="2400"/>
              <a:t>R3b:=R3a + R5a    (I1)</a:t>
            </a:r>
          </a:p>
          <a:p>
            <a:r>
              <a:rPr lang="en-GB" altLang="en-US" sz="2400"/>
              <a:t>R4b:=R3b + 1        (I2)</a:t>
            </a:r>
          </a:p>
          <a:p>
            <a:r>
              <a:rPr lang="en-GB" altLang="en-US" sz="2400"/>
              <a:t>R3c:=R5a + 1        (I3)</a:t>
            </a:r>
          </a:p>
          <a:p>
            <a:r>
              <a:rPr lang="en-GB" altLang="en-US" sz="2400"/>
              <a:t>R7b:=R3c + R4b    (I4)</a:t>
            </a:r>
          </a:p>
          <a:p>
            <a:r>
              <a:rPr lang="en-GB" altLang="en-US" sz="2400"/>
              <a:t>Without subscript refers to logical register in instruction</a:t>
            </a:r>
          </a:p>
          <a:p>
            <a:r>
              <a:rPr lang="en-GB" altLang="en-US" sz="2400"/>
              <a:t>With subscript is hardware register allocated</a:t>
            </a:r>
          </a:p>
          <a:p>
            <a:r>
              <a:rPr lang="en-GB" altLang="en-US" sz="2400"/>
              <a:t>Note R3a R3b R3c</a:t>
            </a:r>
          </a:p>
          <a:p>
            <a:r>
              <a:rPr lang="en-GB" altLang="en-US" sz="2400"/>
              <a:t>Alternative: Scoreboarding</a:t>
            </a:r>
          </a:p>
          <a:p>
            <a:pPr lvl="1"/>
            <a:r>
              <a:rPr lang="en-GB" altLang="en-US" sz="2000"/>
              <a:t>Bookkeeping technique</a:t>
            </a:r>
          </a:p>
          <a:p>
            <a:pPr lvl="1"/>
            <a:r>
              <a:rPr lang="en-GB" altLang="en-US" sz="2000"/>
              <a:t>Allow instruction execution whenever not dependent on previous instructions and no structural hazards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500A8FB-ECF8-4FFF-9193-C0AEB46F5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301"/>
    </mc:Choice>
    <mc:Fallback>
      <p:transition spd="slow" advTm="78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8E8C5ADF-AF6E-4861-B6B8-7E33C7A25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Machine Parallelism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86302589-1EB4-405B-B788-945BCED5CE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Duplication of Resources</a:t>
            </a:r>
          </a:p>
          <a:p>
            <a:r>
              <a:rPr lang="en-GB" altLang="en-US"/>
              <a:t>Out of order issue</a:t>
            </a:r>
          </a:p>
          <a:p>
            <a:r>
              <a:rPr lang="en-GB" altLang="en-US"/>
              <a:t>Renaming</a:t>
            </a:r>
          </a:p>
          <a:p>
            <a:r>
              <a:rPr lang="en-GB" altLang="en-US"/>
              <a:t>Not worth duplication functions without register renaming</a:t>
            </a:r>
          </a:p>
          <a:p>
            <a:r>
              <a:rPr lang="en-GB" altLang="en-US"/>
              <a:t>Need instruction window large enough (more than 8)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F3978C5-823A-4684-B070-F45C47385E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5"/>
    </mc:Choice>
    <mc:Fallback>
      <p:transition spd="slow" advTm="41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B6B5909B-7AF2-45C9-AA72-03B46FCEF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Speedups of Machine Organizations Without Procedural Dependencies</a:t>
            </a:r>
          </a:p>
        </p:txBody>
      </p:sp>
      <p:pic>
        <p:nvPicPr>
          <p:cNvPr id="94212" name="Picture 4">
            <a:extLst>
              <a:ext uri="{FF2B5EF4-FFF2-40B4-BE49-F238E27FC236}">
                <a16:creationId xmlns:a16="http://schemas.microsoft.com/office/drawing/2014/main" id="{3CC8FAF8-51E0-426D-9970-AB3A78E9B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18"/>
          <a:stretch>
            <a:fillRect/>
          </a:stretch>
        </p:blipFill>
        <p:spPr bwMode="auto">
          <a:xfrm>
            <a:off x="1676400" y="1295401"/>
            <a:ext cx="8915400" cy="501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003807-B809-4C88-9B1B-91FA82D043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91"/>
    </mc:Choice>
    <mc:Fallback>
      <p:transition spd="slow" advTm="10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D9D6C10-A050-44B7-8D7E-6EE7071298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Branch Prediction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E1EC6A10-AB50-406E-A97C-9050C123FA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80486 fetches both next sequential instruction after branch and branch target instruction</a:t>
            </a:r>
          </a:p>
          <a:p>
            <a:r>
              <a:rPr lang="en-GB" altLang="en-US"/>
              <a:t>Gives two cycle delay if branch taken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4769F6D-410E-4852-B97D-FFE5161581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20"/>
    </mc:Choice>
    <mc:Fallback>
      <p:transition spd="slow" advTm="1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DF26071D-717D-472F-A627-0A74F5DBB3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RISC - Delayed Branch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340C02F-51DA-4EE0-ACE1-8C4D960A5B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/>
              <a:t>Calculate result of branch before unusable instructions pre-fetched</a:t>
            </a:r>
          </a:p>
          <a:p>
            <a:r>
              <a:rPr lang="en-GB" altLang="en-US"/>
              <a:t>Always execute single instruction immediately following branch</a:t>
            </a:r>
          </a:p>
          <a:p>
            <a:r>
              <a:rPr lang="en-GB" altLang="en-US"/>
              <a:t>Keeps pipeline full while fetching new instruction stream</a:t>
            </a:r>
          </a:p>
          <a:p>
            <a:r>
              <a:rPr lang="en-GB" altLang="en-US"/>
              <a:t>Not as good for superscalar</a:t>
            </a:r>
          </a:p>
          <a:p>
            <a:pPr lvl="1"/>
            <a:r>
              <a:rPr lang="en-GB" altLang="en-US"/>
              <a:t>Multiple instructions need to execute in delay slot</a:t>
            </a:r>
          </a:p>
          <a:p>
            <a:pPr lvl="1"/>
            <a:r>
              <a:rPr lang="en-GB" altLang="en-US"/>
              <a:t>Instruction dependence problems</a:t>
            </a:r>
          </a:p>
          <a:p>
            <a:r>
              <a:rPr lang="en-GB" altLang="en-US"/>
              <a:t>Revert to branch prediction</a:t>
            </a:r>
          </a:p>
          <a:p>
            <a:pPr lvl="1"/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4A6AD99-D4F5-44C3-AB19-7D4866D93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30"/>
    </mc:Choice>
    <mc:Fallback>
      <p:transition spd="slow" advTm="33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6F59B48-2412-4337-8709-A93ABF34F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Superscalar Execution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E417BE8D-4E64-42E3-8738-8C0DEA1AA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8"/>
          <a:stretch>
            <a:fillRect/>
          </a:stretch>
        </p:blipFill>
        <p:spPr bwMode="auto">
          <a:xfrm>
            <a:off x="1981200" y="1771651"/>
            <a:ext cx="80772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F4C6B26-BB15-46E2-8118-9F34BFBB74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67"/>
    </mc:Choice>
    <mc:Fallback>
      <p:transition spd="slow" advTm="19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D173F8A7-5D86-47D6-B2C9-7DA44B4B52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Superscalar Implementation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34CCA912-1385-49E8-8EED-8BC209871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Simultaneously fetch multiple instructions</a:t>
            </a:r>
          </a:p>
          <a:p>
            <a:r>
              <a:rPr lang="en-GB" altLang="en-US"/>
              <a:t>Logic to determine true dependencies involving register values</a:t>
            </a:r>
          </a:p>
          <a:p>
            <a:r>
              <a:rPr lang="en-GB" altLang="en-US"/>
              <a:t>Mechanisms to communicate these values</a:t>
            </a:r>
          </a:p>
          <a:p>
            <a:r>
              <a:rPr lang="en-GB" altLang="en-US"/>
              <a:t>Mechanisms to initiate multiple instructions in parallel</a:t>
            </a:r>
          </a:p>
          <a:p>
            <a:r>
              <a:rPr lang="en-GB" altLang="en-US"/>
              <a:t>Resources for parallel execution of multiple instructions</a:t>
            </a:r>
          </a:p>
          <a:p>
            <a:r>
              <a:rPr lang="en-GB" altLang="en-US"/>
              <a:t>Mechanisms for committing process state in correct order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C7B123C-7F59-459C-9758-5D584537D6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61"/>
    </mc:Choice>
    <mc:Fallback>
      <p:transition spd="slow" advTm="3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6BD6F556-3A19-40AE-888D-D088FFD1A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13537F5A-3141-4A67-8517-AAB92F2CD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80486 - CISC</a:t>
            </a:r>
          </a:p>
          <a:p>
            <a:r>
              <a:rPr lang="en-GB" altLang="en-US"/>
              <a:t>Pentium – some superscalar components</a:t>
            </a:r>
          </a:p>
          <a:p>
            <a:pPr lvl="1"/>
            <a:r>
              <a:rPr lang="en-GB" altLang="en-US"/>
              <a:t>Two separate integer execution units</a:t>
            </a:r>
          </a:p>
          <a:p>
            <a:r>
              <a:rPr lang="en-GB" altLang="en-US"/>
              <a:t>Pentium Pro – Full blown superscalar</a:t>
            </a:r>
          </a:p>
          <a:p>
            <a:r>
              <a:rPr lang="en-GB" altLang="en-US"/>
              <a:t>Subsequent models refine &amp; enhance superscalar design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5BCBCA0-1B0A-4E22-A5F4-EC6237FE84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76"/>
    </mc:Choice>
    <mc:Fallback>
      <p:transition spd="slow" advTm="18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413F3E98-918C-4D48-8758-C58DF5F37F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Why Superscalar?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54EDFA81-26D5-42D6-95B4-E8E8847D8E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Most operations are on scalar quantities (see RISC notes)</a:t>
            </a:r>
          </a:p>
          <a:p>
            <a:r>
              <a:rPr lang="en-GB" altLang="en-US"/>
              <a:t>Improve these operations to get an overall improvement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732A7A-80EF-DE41-B062-B19261ECC1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91"/>
    </mc:Choice>
    <mc:Fallback xmlns="">
      <p:transition spd="slow" advTm="25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0A34E84-CD0F-4EEC-B96D-324BBB1D76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Block Diagram</a:t>
            </a:r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773F5C5-3979-48FC-BDBF-49EA2C26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5624" r="10991" b="22672"/>
          <a:stretch>
            <a:fillRect/>
          </a:stretch>
        </p:blipFill>
        <p:spPr bwMode="auto">
          <a:xfrm>
            <a:off x="2057400" y="1322388"/>
            <a:ext cx="8001000" cy="523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CE1A0D-ADA1-4E53-AFDB-3201CE3A78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1"/>
    </mc:Choice>
    <mc:Fallback>
      <p:transition spd="slow" advTm="16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108E65D2-5765-4F0C-A9F2-327733A3B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Operation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1DF333F2-F063-49A9-A2B0-7E5B60AE4B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altLang="en-US" sz="2400"/>
              <a:t>Fetch instructions form memory in order of static program</a:t>
            </a:r>
          </a:p>
          <a:p>
            <a:r>
              <a:rPr lang="en-GB" altLang="en-US" sz="2400"/>
              <a:t>Translate instruction into one or more fixed length RISC instructions (micro-operations)</a:t>
            </a:r>
          </a:p>
          <a:p>
            <a:r>
              <a:rPr lang="en-GB" altLang="en-US" sz="2400"/>
              <a:t>Execute micro-ops on superscalar pipeline</a:t>
            </a:r>
          </a:p>
          <a:p>
            <a:pPr lvl="1"/>
            <a:r>
              <a:rPr lang="en-GB" altLang="en-US" sz="2000"/>
              <a:t>micro-ops may be executed out of order</a:t>
            </a:r>
          </a:p>
          <a:p>
            <a:r>
              <a:rPr lang="en-GB" altLang="en-US" sz="2400"/>
              <a:t>Commit results of micro-ops to register set in original program flow order</a:t>
            </a:r>
          </a:p>
          <a:p>
            <a:r>
              <a:rPr lang="en-GB" altLang="en-US" sz="2400"/>
              <a:t>Outer CISC shell with inner RISC core</a:t>
            </a:r>
          </a:p>
          <a:p>
            <a:r>
              <a:rPr lang="en-GB" altLang="en-US" sz="2400"/>
              <a:t>Inner RISC core pipeline at least 20 stages</a:t>
            </a:r>
          </a:p>
          <a:p>
            <a:pPr lvl="1"/>
            <a:r>
              <a:rPr lang="en-GB" altLang="en-US" sz="2000"/>
              <a:t>Some micro-ops require multiple execution stages</a:t>
            </a:r>
          </a:p>
          <a:p>
            <a:pPr lvl="2"/>
            <a:r>
              <a:rPr lang="en-GB" altLang="en-US" sz="1800"/>
              <a:t>Longer pipeline</a:t>
            </a:r>
          </a:p>
          <a:p>
            <a:pPr lvl="1"/>
            <a:r>
              <a:rPr lang="en-GB" altLang="en-US" sz="2000"/>
              <a:t>c.f. five stage pipeline on x86 up to Pentium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8B39BB-26A0-4598-813E-BE1A4A95F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3"/>
    </mc:Choice>
    <mc:Fallback>
      <p:transition spd="slow" advTm="3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2788867-2A0D-4B89-B265-1CACBED30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</a:t>
            </a:r>
          </a:p>
        </p:txBody>
      </p:sp>
      <p:pic>
        <p:nvPicPr>
          <p:cNvPr id="75780" name="Picture 4">
            <a:extLst>
              <a:ext uri="{FF2B5EF4-FFF2-40B4-BE49-F238E27FC236}">
                <a16:creationId xmlns:a16="http://schemas.microsoft.com/office/drawing/2014/main" id="{3788DCA8-92B2-4513-9881-D8C5C69A0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0" t="16257" r="2238" b="54218"/>
          <a:stretch>
            <a:fillRect/>
          </a:stretch>
        </p:blipFill>
        <p:spPr bwMode="auto">
          <a:xfrm>
            <a:off x="1524000" y="2262188"/>
            <a:ext cx="9144000" cy="2233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6EF85F2-0EC7-494A-B37C-07557AEAA3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9"/>
    </mc:Choice>
    <mc:Fallback>
      <p:transition spd="slow" advTm="2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17404542-6CF4-43A3-B668-3556BDD79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 Operation (1)</a:t>
            </a:r>
          </a:p>
        </p:txBody>
      </p:sp>
      <p:pic>
        <p:nvPicPr>
          <p:cNvPr id="76805" name="Picture 5">
            <a:extLst>
              <a:ext uri="{FF2B5EF4-FFF2-40B4-BE49-F238E27FC236}">
                <a16:creationId xmlns:a16="http://schemas.microsoft.com/office/drawing/2014/main" id="{7C867887-D577-490A-96CA-741049DC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" t="2823" r="4218" b="68521"/>
          <a:stretch>
            <a:fillRect/>
          </a:stretch>
        </p:blipFill>
        <p:spPr bwMode="auto">
          <a:xfrm>
            <a:off x="1524000" y="1752600"/>
            <a:ext cx="9144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C31F211-0113-4BD4-9885-AFF9AF1EED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"/>
    </mc:Choice>
    <mc:Fallback>
      <p:transition spd="slow" advTm="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082CD22B-E8BF-42BA-B0DB-41DC5B710C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 Operation (2)</a:t>
            </a:r>
          </a:p>
        </p:txBody>
      </p:sp>
      <p:pic>
        <p:nvPicPr>
          <p:cNvPr id="77828" name="Picture 4">
            <a:extLst>
              <a:ext uri="{FF2B5EF4-FFF2-40B4-BE49-F238E27FC236}">
                <a16:creationId xmlns:a16="http://schemas.microsoft.com/office/drawing/2014/main" id="{52464B9B-D926-47AD-8E31-A3C27EFFA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33719" r="3603" b="36974"/>
          <a:stretch>
            <a:fillRect/>
          </a:stretch>
        </p:blipFill>
        <p:spPr bwMode="auto">
          <a:xfrm>
            <a:off x="1524000" y="1746250"/>
            <a:ext cx="9144000" cy="374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164F649-F42A-4349-B334-47F58A3DCE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"/>
    </mc:Choice>
    <mc:Fallback>
      <p:transition spd="slow" advTm="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4722B58-3DE5-4296-B922-E682B7EF70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 Operation (3)</a:t>
            </a:r>
          </a:p>
        </p:txBody>
      </p:sp>
      <p:pic>
        <p:nvPicPr>
          <p:cNvPr id="78852" name="Picture 4">
            <a:extLst>
              <a:ext uri="{FF2B5EF4-FFF2-40B4-BE49-F238E27FC236}">
                <a16:creationId xmlns:a16="http://schemas.microsoft.com/office/drawing/2014/main" id="{577CE158-CB76-4875-8EC1-F7F0594F0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65198" r="3603" b="5495"/>
          <a:stretch>
            <a:fillRect/>
          </a:stretch>
        </p:blipFill>
        <p:spPr bwMode="auto">
          <a:xfrm>
            <a:off x="1524000" y="1828800"/>
            <a:ext cx="9144000" cy="368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C92BEC-EAA0-4132-82FC-E03228C96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"/>
    </mc:Choice>
    <mc:Fallback>
      <p:transition spd="slow" advTm="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271F4B13-9FC4-417C-9BF4-C08466501F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 Operation (4)</a:t>
            </a:r>
          </a:p>
        </p:txBody>
      </p:sp>
      <p:pic>
        <p:nvPicPr>
          <p:cNvPr id="79876" name="Picture 4">
            <a:extLst>
              <a:ext uri="{FF2B5EF4-FFF2-40B4-BE49-F238E27FC236}">
                <a16:creationId xmlns:a16="http://schemas.microsoft.com/office/drawing/2014/main" id="{2463C996-3707-48FA-B5DD-4B4350BF91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1154" r="3603" b="68452"/>
          <a:stretch>
            <a:fillRect/>
          </a:stretch>
        </p:blipFill>
        <p:spPr bwMode="auto">
          <a:xfrm>
            <a:off x="1981200" y="1614488"/>
            <a:ext cx="8229600" cy="349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5AD83A-314B-4D86-9389-D26EB6815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"/>
    </mc:Choice>
    <mc:Fallback>
      <p:transition spd="slow" advTm="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BECA61EF-B409-4309-AC81-16BDB79165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 Operation (5)</a:t>
            </a:r>
          </a:p>
        </p:txBody>
      </p:sp>
      <p:pic>
        <p:nvPicPr>
          <p:cNvPr id="80900" name="Picture 4">
            <a:extLst>
              <a:ext uri="{FF2B5EF4-FFF2-40B4-BE49-F238E27FC236}">
                <a16:creationId xmlns:a16="http://schemas.microsoft.com/office/drawing/2014/main" id="{BCB63685-6843-486D-A440-A632C7013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33719" r="3603" b="36974"/>
          <a:stretch>
            <a:fillRect/>
          </a:stretch>
        </p:blipFill>
        <p:spPr bwMode="auto">
          <a:xfrm>
            <a:off x="1600200" y="1717676"/>
            <a:ext cx="8839200" cy="361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7C80BF-B11E-41F9-8BC0-E26DEF375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"/>
    </mc:Choice>
    <mc:Fallback>
      <p:transition spd="slow" advTm="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44861C0F-1543-41DA-8001-B278BFAF8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Pentium 4 Pipeline Operation (6)</a:t>
            </a:r>
          </a:p>
        </p:txBody>
      </p:sp>
      <p:pic>
        <p:nvPicPr>
          <p:cNvPr id="81924" name="Picture 4">
            <a:extLst>
              <a:ext uri="{FF2B5EF4-FFF2-40B4-BE49-F238E27FC236}">
                <a16:creationId xmlns:a16="http://schemas.microsoft.com/office/drawing/2014/main" id="{3EF2F4E5-458F-4B67-895B-5CFE4682A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3" t="65196" r="3603" b="6581"/>
          <a:stretch>
            <a:fillRect/>
          </a:stretch>
        </p:blipFill>
        <p:spPr bwMode="auto">
          <a:xfrm>
            <a:off x="1676400" y="1744664"/>
            <a:ext cx="8915400" cy="351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6BD8A7-9CF4-4E68-851B-1C1EEEAC2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"/>
    </mc:Choice>
    <mc:Fallback>
      <p:transition spd="slow" advTm="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0A1C036D-1984-4031-9537-71A6762391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ARM CORTEX-A8</a:t>
            </a:r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7784741F-24C9-4DE5-A90F-1987094485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GB" altLang="en-US" sz="2400"/>
              <a:t>ARM refers to Cortex-A8 as application processors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Embedded processor running complex operating system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Wireless, consumer and imaging applications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Mobile phones, set-top boxes, gaming consoles automotive navigation/entertainment systems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Three functional units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Dual, in-order-issue, 13-stage pipeline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Keep power required to a minimum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Out-of-order issue needs extra logic consuming extra power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Figure 14.11 shows the details of the main Cortex-A8 pipeline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Separate SIMD (single-instruction-multiple-data) unit 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10-stage pipeline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EAEBF7-43AF-4469-975C-D54D076CC4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73"/>
    </mc:Choice>
    <mc:Fallback>
      <p:transition spd="slow" advTm="45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A91A5B62-B00A-4958-93F9-CD16C87FA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General Superscalar Organization</a:t>
            </a:r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058C127A-E058-4B62-A821-0F7C7972F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80"/>
          <a:stretch>
            <a:fillRect/>
          </a:stretch>
        </p:blipFill>
        <p:spPr bwMode="auto">
          <a:xfrm>
            <a:off x="2057400" y="2387600"/>
            <a:ext cx="80010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7CA2D4B-4592-6F4E-8AE1-374FAA9046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85"/>
    </mc:Choice>
    <mc:Fallback xmlns="">
      <p:transition spd="slow" advTm="44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1812EF08-CCE9-46B7-8205-CC38F7CAFA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0400" y="935038"/>
            <a:ext cx="8204200" cy="838200"/>
          </a:xfrm>
        </p:spPr>
        <p:txBody>
          <a:bodyPr>
            <a:normAutofit fontScale="90000"/>
          </a:bodyPr>
          <a:lstStyle/>
          <a:p>
            <a:r>
              <a:rPr lang="en-GB" altLang="en-US" sz="2400"/>
              <a:t>ARM </a:t>
            </a:r>
            <a:br>
              <a:rPr lang="en-GB" altLang="en-US" sz="2400"/>
            </a:br>
            <a:r>
              <a:rPr lang="en-GB" altLang="en-US" sz="2400"/>
              <a:t>Cortex-A8 </a:t>
            </a:r>
            <a:br>
              <a:rPr lang="en-GB" altLang="en-US" sz="2400"/>
            </a:br>
            <a:r>
              <a:rPr lang="en-GB" altLang="en-US" sz="2400"/>
              <a:t>Block </a:t>
            </a:r>
            <a:br>
              <a:rPr lang="en-GB" altLang="en-US" sz="2400"/>
            </a:br>
            <a:r>
              <a:rPr lang="en-GB" altLang="en-US" sz="2400"/>
              <a:t>Diagram </a:t>
            </a: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BB7D91CB-5EF2-4915-BB37-CD4C5450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89" y="98426"/>
            <a:ext cx="6199187" cy="657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73A692-F0A2-4B26-964D-7589E2D823B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71960" y="1952280"/>
              <a:ext cx="3492720" cy="302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73A692-F0A2-4B26-964D-7589E2D823B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62600" y="1942920"/>
                <a:ext cx="3511440" cy="30477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F47E7BE-6041-447C-86B0-2194058103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65"/>
    </mc:Choice>
    <mc:Fallback>
      <p:transition spd="slow" advTm="5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EB01702A-D33C-4C0E-A93A-8F6F9C69B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Instruction Fetch Unit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775439BC-D78E-4DD8-8C31-E8D9050975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80000"/>
              </a:lnSpc>
            </a:pPr>
            <a:r>
              <a:rPr lang="en-GB" altLang="en-US" sz="1800"/>
              <a:t>Predicts instruction stream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Fetches instructions from the L1 instruction cache</a:t>
            </a:r>
          </a:p>
          <a:p>
            <a:pPr lvl="1">
              <a:lnSpc>
                <a:spcPct val="80000"/>
              </a:lnSpc>
            </a:pPr>
            <a:r>
              <a:rPr lang="en-GB" altLang="en-US" sz="1600"/>
              <a:t>Up to four instructions per cycle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Into buffer for decode pipeline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Fetch unit includes L1 instruction cache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Speculative instruction fetches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Branch or exceptional instruction cause pipeline flush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Stages: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F0 address generation unit generates virtual address</a:t>
            </a:r>
          </a:p>
          <a:p>
            <a:pPr lvl="1">
              <a:lnSpc>
                <a:spcPct val="80000"/>
              </a:lnSpc>
            </a:pPr>
            <a:r>
              <a:rPr lang="en-GB" altLang="en-US" sz="1600"/>
              <a:t>Normally next sequentially </a:t>
            </a:r>
          </a:p>
          <a:p>
            <a:pPr lvl="1">
              <a:lnSpc>
                <a:spcPct val="80000"/>
              </a:lnSpc>
            </a:pPr>
            <a:r>
              <a:rPr lang="en-GB" altLang="en-US" sz="1600"/>
              <a:t>Can also be branch target address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F1 Used to fetch instructions from L1 instruction cache</a:t>
            </a:r>
          </a:p>
          <a:p>
            <a:pPr lvl="1">
              <a:lnSpc>
                <a:spcPct val="80000"/>
              </a:lnSpc>
            </a:pPr>
            <a:r>
              <a:rPr lang="en-GB" altLang="en-US" sz="1600"/>
              <a:t>In parallel fetch address used to access branch prediction arrays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F3 Instruction data are placed in instruction queue</a:t>
            </a:r>
          </a:p>
          <a:p>
            <a:pPr lvl="1">
              <a:lnSpc>
                <a:spcPct val="80000"/>
              </a:lnSpc>
            </a:pPr>
            <a:r>
              <a:rPr lang="en-GB" altLang="en-US" sz="1600"/>
              <a:t>If branch prediction, new target address sent to address generation unit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Two-level global history branch predictor</a:t>
            </a:r>
          </a:p>
          <a:p>
            <a:pPr lvl="1">
              <a:lnSpc>
                <a:spcPct val="80000"/>
              </a:lnSpc>
            </a:pPr>
            <a:r>
              <a:rPr lang="en-GB" altLang="en-US" sz="1600"/>
              <a:t>Branch Target Buffer (BTB) and Global History Buffer (GHB)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Return stack to predict subroutine return addresses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Can fetch and queue up to 12 instructions</a:t>
            </a:r>
          </a:p>
          <a:p>
            <a:pPr>
              <a:lnSpc>
                <a:spcPct val="80000"/>
              </a:lnSpc>
            </a:pPr>
            <a:r>
              <a:rPr lang="en-GB" altLang="en-US" sz="1800"/>
              <a:t>Issues instructions two at a time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E4498FA-ED58-4AD5-8566-D3DF460BCC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74"/>
    </mc:Choice>
    <mc:Fallback>
      <p:transition spd="slow" advTm="18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6505BC5E-6449-4188-A0A2-254C6C1498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Instruction Decode Unit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C167F5A4-D50C-42BD-9FF3-CA8777A096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 sz="2400"/>
              <a:t>Decodes and sequences all instructions</a:t>
            </a:r>
          </a:p>
          <a:p>
            <a:r>
              <a:rPr lang="en-GB" altLang="en-US" sz="2400"/>
              <a:t>Dual pipeline structure, </a:t>
            </a:r>
            <a:r>
              <a:rPr lang="en-GB" altLang="en-US" sz="2400" i="1"/>
              <a:t>pipe0 </a:t>
            </a:r>
            <a:r>
              <a:rPr lang="en-GB" altLang="en-US" sz="2400"/>
              <a:t>and </a:t>
            </a:r>
            <a:r>
              <a:rPr lang="en-GB" altLang="en-US" sz="2400" i="1"/>
              <a:t>pipe1</a:t>
            </a:r>
          </a:p>
          <a:p>
            <a:pPr lvl="1"/>
            <a:r>
              <a:rPr lang="en-GB" altLang="en-US" sz="2000"/>
              <a:t>Two instructions can progress at a time</a:t>
            </a:r>
          </a:p>
          <a:p>
            <a:pPr lvl="1"/>
            <a:r>
              <a:rPr lang="en-GB" altLang="en-US" sz="2000"/>
              <a:t>Pipe0 contains older instruction in program order</a:t>
            </a:r>
          </a:p>
          <a:p>
            <a:pPr lvl="1"/>
            <a:r>
              <a:rPr lang="en-GB" altLang="en-US" sz="2000"/>
              <a:t>If instruction in pipe0 cannot issue, pipe1 will not issue</a:t>
            </a:r>
          </a:p>
          <a:p>
            <a:r>
              <a:rPr lang="en-GB" altLang="en-US" sz="2400"/>
              <a:t>Instructions progress in order</a:t>
            </a:r>
          </a:p>
          <a:p>
            <a:r>
              <a:rPr lang="en-GB" altLang="en-US" sz="2400"/>
              <a:t>Results written back to register file at end of execution pipeline</a:t>
            </a:r>
          </a:p>
          <a:p>
            <a:pPr lvl="1"/>
            <a:r>
              <a:rPr lang="en-GB" altLang="en-US" sz="2000"/>
              <a:t>Prevents WAR hazards</a:t>
            </a:r>
          </a:p>
          <a:p>
            <a:pPr lvl="1"/>
            <a:r>
              <a:rPr lang="en-GB" altLang="en-US" sz="2000"/>
              <a:t>Keeps tracking of WAW hazards and recovery from flush conditions straightforward</a:t>
            </a:r>
          </a:p>
          <a:p>
            <a:pPr lvl="1"/>
            <a:r>
              <a:rPr lang="en-GB" altLang="en-US" sz="2000"/>
              <a:t>Main concern of decode pipeline is prevention of RAW hazards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E525C17-2738-4DA8-A601-CFE4A10942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2"/>
    </mc:Choice>
    <mc:Fallback>
      <p:transition spd="slow" advTm="2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B4926266-E066-40A0-97DB-F20677D21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Instruction Processing Stages</a:t>
            </a: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3A198F5E-EA8D-42B2-B018-CF4BD3C422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/>
              <a:t>D0 Thumb instructions decompressed and preliminary decode is performed</a:t>
            </a:r>
          </a:p>
          <a:p>
            <a:r>
              <a:rPr lang="en-GB" altLang="en-US"/>
              <a:t>D1 Instruction decode is completed</a:t>
            </a:r>
          </a:p>
          <a:p>
            <a:r>
              <a:rPr lang="en-GB" altLang="en-US"/>
              <a:t>D2 Write instruction to and read instructions from pending/replay queue</a:t>
            </a:r>
          </a:p>
          <a:p>
            <a:r>
              <a:rPr lang="en-GB" altLang="en-US"/>
              <a:t>D3 Contains the instruction scheduling logic</a:t>
            </a:r>
          </a:p>
          <a:p>
            <a:pPr lvl="1"/>
            <a:r>
              <a:rPr lang="en-GB" altLang="en-US"/>
              <a:t>Scoreboard predicts register availability using static scheduling </a:t>
            </a:r>
          </a:p>
          <a:p>
            <a:pPr lvl="1"/>
            <a:r>
              <a:rPr lang="en-GB" altLang="en-US"/>
              <a:t>Hazard checking</a:t>
            </a:r>
          </a:p>
          <a:p>
            <a:r>
              <a:rPr lang="en-GB" altLang="en-US"/>
              <a:t>D4 Final decode for control signals for integer execute load/store units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0CCCEAF-FB8E-4835-9C09-870A106C99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2"/>
    </mc:Choice>
    <mc:Fallback>
      <p:transition spd="slow" advTm="39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2E6ED88D-4FC6-4FAF-AAF1-A2A8F87B02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Integer Execution Unit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29E0F17-B9E8-4BF8-A94B-B0A0D5EF4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80000"/>
              </a:lnSpc>
            </a:pPr>
            <a:r>
              <a:rPr lang="en-GB" altLang="en-US" sz="2400"/>
              <a:t>Two symmetric (ALU) pipelines, an address generator for load and store instructions, and multiply pipeline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Pipeline stages: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E0 Access register file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Up to six registers for two instructions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E1 Barrel shifter if needed.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E2 ALU function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E3 If needed, completes saturation arithmetic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E4 Change in control flow prioritized and processed</a:t>
            </a:r>
          </a:p>
          <a:p>
            <a:pPr>
              <a:lnSpc>
                <a:spcPct val="80000"/>
              </a:lnSpc>
            </a:pPr>
            <a:r>
              <a:rPr lang="en-GB" altLang="en-US" sz="2400"/>
              <a:t>E5 Results written back to register file</a:t>
            </a:r>
          </a:p>
          <a:p>
            <a:pPr>
              <a:lnSpc>
                <a:spcPct val="80000"/>
              </a:lnSpc>
              <a:buFontTx/>
              <a:buNone/>
            </a:pPr>
            <a:endParaRPr lang="en-GB" altLang="en-US" sz="2400"/>
          </a:p>
          <a:p>
            <a:pPr>
              <a:lnSpc>
                <a:spcPct val="80000"/>
              </a:lnSpc>
            </a:pPr>
            <a:r>
              <a:rPr lang="en-GB" altLang="en-US" sz="2400"/>
              <a:t>Multiply unit instructions routed to pipe0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Performed in stages E1 through E3</a:t>
            </a:r>
          </a:p>
          <a:p>
            <a:pPr lvl="1">
              <a:lnSpc>
                <a:spcPct val="80000"/>
              </a:lnSpc>
            </a:pPr>
            <a:r>
              <a:rPr lang="en-GB" altLang="en-US" sz="2000"/>
              <a:t>Multiply accumulate operation in E4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789B8E-2BF0-4639-8C85-D0B31CDD75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6"/>
    </mc:Choice>
    <mc:Fallback>
      <p:transition spd="slow" advTm="9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2FD4D3D9-077F-489D-8A61-8C2C85CF4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Load/store pipeline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1F811B68-86DA-486E-B3F9-86648478E6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GB" altLang="en-US"/>
              <a:t>Parallel to integer pipeline</a:t>
            </a:r>
          </a:p>
          <a:p>
            <a:r>
              <a:rPr lang="en-GB" altLang="en-US"/>
              <a:t>E1 Memory address generated from base and index register</a:t>
            </a:r>
          </a:p>
          <a:p>
            <a:r>
              <a:rPr lang="en-GB" altLang="en-US"/>
              <a:t>E2 address applied to cache arrays</a:t>
            </a:r>
          </a:p>
          <a:p>
            <a:r>
              <a:rPr lang="en-GB" altLang="en-US"/>
              <a:t>E3 load, data returned and formatted</a:t>
            </a:r>
          </a:p>
          <a:p>
            <a:r>
              <a:rPr lang="en-GB" altLang="en-US"/>
              <a:t>E3 store, data are formatted and ready to be written to cache</a:t>
            </a:r>
          </a:p>
          <a:p>
            <a:r>
              <a:rPr lang="en-GB" altLang="en-US"/>
              <a:t>E4 Updates L2 cache, if required</a:t>
            </a:r>
          </a:p>
          <a:p>
            <a:r>
              <a:rPr lang="en-GB" altLang="en-US"/>
              <a:t>E5 Results are written to register file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B9B6AB-A6B7-45F5-AFB1-EFE1E8EBB9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95"/>
    </mc:Choice>
    <mc:Fallback>
      <p:transition spd="slow" advTm="16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D553C0FB-C79B-46AE-A33D-313348E13F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30400" y="935038"/>
            <a:ext cx="8204200" cy="838200"/>
          </a:xfrm>
        </p:spPr>
        <p:txBody>
          <a:bodyPr>
            <a:normAutofit fontScale="90000"/>
          </a:bodyPr>
          <a:lstStyle/>
          <a:p>
            <a:r>
              <a:rPr lang="en-GB" altLang="en-US" sz="2400"/>
              <a:t>ARM </a:t>
            </a:r>
            <a:br>
              <a:rPr lang="en-GB" altLang="en-US" sz="2400"/>
            </a:br>
            <a:r>
              <a:rPr lang="en-GB" altLang="en-US" sz="2400"/>
              <a:t>Cortex-A8 </a:t>
            </a:r>
            <a:br>
              <a:rPr lang="en-GB" altLang="en-US" sz="2400"/>
            </a:br>
            <a:r>
              <a:rPr lang="en-GB" altLang="en-US" sz="2400"/>
              <a:t>Integer </a:t>
            </a:r>
            <a:br>
              <a:rPr lang="en-GB" altLang="en-US" sz="2400"/>
            </a:br>
            <a:r>
              <a:rPr lang="en-GB" altLang="en-US" sz="2400"/>
              <a:t>Pipeline</a:t>
            </a:r>
          </a:p>
        </p:txBody>
      </p:sp>
      <p:pic>
        <p:nvPicPr>
          <p:cNvPr id="98308" name="Picture 4">
            <a:extLst>
              <a:ext uri="{FF2B5EF4-FFF2-40B4-BE49-F238E27FC236}">
                <a16:creationId xmlns:a16="http://schemas.microsoft.com/office/drawing/2014/main" id="{0EF1D03C-4E98-4FE2-BE8D-F8190A3A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111125"/>
            <a:ext cx="6354762" cy="66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3DD795E-B23A-4C5E-95A7-8301FE3EBD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7"/>
    </mc:Choice>
    <mc:Fallback>
      <p:transition spd="slow" advTm="1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32A383A-7B20-4218-9400-CD7434F7D0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b="1"/>
              <a:t>SIMD and Floating-Point Pipeline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D30BEEEF-A0FA-4C34-99D1-C9E3D7E5D2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altLang="en-US"/>
              <a:t>SIMD and floating-point instructions pass through integer pipeline</a:t>
            </a:r>
          </a:p>
          <a:p>
            <a:r>
              <a:rPr lang="en-GB" altLang="en-US"/>
              <a:t>Processed in separate 10-stage pipeline </a:t>
            </a:r>
          </a:p>
          <a:p>
            <a:pPr lvl="1"/>
            <a:r>
              <a:rPr lang="en-GB" altLang="en-US"/>
              <a:t> NEON unit</a:t>
            </a:r>
          </a:p>
          <a:p>
            <a:pPr lvl="1"/>
            <a:r>
              <a:rPr lang="en-GB" altLang="en-US"/>
              <a:t>Handles packed SIMD instructions</a:t>
            </a:r>
          </a:p>
          <a:p>
            <a:pPr lvl="1"/>
            <a:r>
              <a:rPr lang="en-GB" altLang="en-US"/>
              <a:t>Provides two types of floating-point support</a:t>
            </a:r>
          </a:p>
          <a:p>
            <a:pPr lvl="1"/>
            <a:endParaRPr lang="en-GB" altLang="en-US"/>
          </a:p>
          <a:p>
            <a:r>
              <a:rPr lang="en-GB" altLang="en-US"/>
              <a:t>If implemented, vector floating-point (VFP) coprocessor performs IEEE 754 floating-point operations</a:t>
            </a:r>
          </a:p>
          <a:p>
            <a:pPr lvl="1"/>
            <a:r>
              <a:rPr lang="en-GB" altLang="en-US"/>
              <a:t>If not, separate multiply and add pipelines implement floating-point operations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6ECFFCE-597C-4E97-9872-E57610CA47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90"/>
    </mc:Choice>
    <mc:Fallback>
      <p:transition spd="slow" advTm="2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A61081DD-23CB-4BDF-8528-FF22116588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9288" y="69850"/>
            <a:ext cx="8204200" cy="838200"/>
          </a:xfrm>
        </p:spPr>
        <p:txBody>
          <a:bodyPr/>
          <a:lstStyle/>
          <a:p>
            <a:r>
              <a:rPr lang="en-GB" altLang="en-US" sz="2400"/>
              <a:t>ARM Cortex-A8 NEON &amp;</a:t>
            </a:r>
            <a:br>
              <a:rPr lang="en-GB" altLang="en-US" sz="2400"/>
            </a:br>
            <a:r>
              <a:rPr lang="en-GB" altLang="en-US" sz="2400"/>
              <a:t>Floating Point Pipeline</a:t>
            </a:r>
          </a:p>
        </p:txBody>
      </p:sp>
      <p:pic>
        <p:nvPicPr>
          <p:cNvPr id="99332" name="Picture 4">
            <a:extLst>
              <a:ext uri="{FF2B5EF4-FFF2-40B4-BE49-F238E27FC236}">
                <a16:creationId xmlns:a16="http://schemas.microsoft.com/office/drawing/2014/main" id="{98EEC35D-84B7-4381-93E6-129BDE33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6" y="1052513"/>
            <a:ext cx="8824913" cy="518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6EC72B1-BD23-4A3E-A452-16F9A9662E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1"/>
    </mc:Choice>
    <mc:Fallback>
      <p:transition spd="slow" advTm="5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3FB3EAC6-34E4-4342-83E5-C4A2C5EDDC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Required Reading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749A7334-F3F4-452B-B770-14C1C45AFF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Stallings chapter 14</a:t>
            </a:r>
          </a:p>
          <a:p>
            <a:r>
              <a:rPr lang="en-GB" altLang="en-US"/>
              <a:t>Manufacturers web sites</a:t>
            </a:r>
          </a:p>
          <a:p>
            <a:r>
              <a:rPr lang="en-GB" altLang="en-US"/>
              <a:t>IMPACT web site</a:t>
            </a:r>
          </a:p>
          <a:p>
            <a:pPr lvl="1"/>
            <a:r>
              <a:rPr lang="en-GB" altLang="en-US"/>
              <a:t>research on predicated execution</a:t>
            </a:r>
          </a:p>
          <a:p>
            <a:pPr lvl="1"/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9728B70-F4E1-4611-A4BE-56C71B04FE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57"/>
    </mc:Choice>
    <mc:Fallback>
      <p:transition spd="slow" advTm="86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35E7D0F1-DA76-4A3A-BD39-B2C75F4DA9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Superpipelined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4BD5077-FE5B-44B5-8D0B-6BD196D6D8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Many pipeline stages need less than half a clock cycle</a:t>
            </a:r>
          </a:p>
          <a:p>
            <a:r>
              <a:rPr lang="en-GB" altLang="en-US"/>
              <a:t>Double internal clock speed gets two tasks per external clock cycle</a:t>
            </a:r>
          </a:p>
          <a:p>
            <a:r>
              <a:rPr lang="en-GB" altLang="en-US"/>
              <a:t>Superscalar allows parallel fetch execute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F717850-43E2-094D-9477-8FA9828DC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80"/>
    </mc:Choice>
    <mc:Fallback xmlns="">
      <p:transition spd="slow" advTm="41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7D69F-FF73-4EBE-B13F-5A1A39AED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9E0C5-727D-47C0-BBE2-11663F535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F5C6DFD-FA3D-4762-97EC-990CA3AF84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52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7"/>
    </mc:Choice>
    <mc:Fallback>
      <p:transition spd="slow" advTm="12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1260168-1340-44B3-A054-33C81BC151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Superscalar v</a:t>
            </a:r>
            <a:br>
              <a:rPr lang="en-GB" altLang="en-US"/>
            </a:br>
            <a:r>
              <a:rPr lang="en-GB" altLang="en-US"/>
              <a:t>Superpipeline</a:t>
            </a:r>
          </a:p>
        </p:txBody>
      </p:sp>
      <p:pic>
        <p:nvPicPr>
          <p:cNvPr id="8246" name="Picture 54">
            <a:extLst>
              <a:ext uri="{FF2B5EF4-FFF2-40B4-BE49-F238E27FC236}">
                <a16:creationId xmlns:a16="http://schemas.microsoft.com/office/drawing/2014/main" id="{0BB1A7A5-C474-4C46-934C-240D249DE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7" t="1021" r="10544" b="5374"/>
          <a:stretch>
            <a:fillRect/>
          </a:stretch>
        </p:blipFill>
        <p:spPr bwMode="auto">
          <a:xfrm>
            <a:off x="5715000" y="0"/>
            <a:ext cx="48768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6EA5624-3095-FD46-978B-78094B0FEA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89"/>
    </mc:Choice>
    <mc:Fallback xmlns="">
      <p:transition spd="slow" advTm="9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>
            <a:extLst>
              <a:ext uri="{FF2B5EF4-FFF2-40B4-BE49-F238E27FC236}">
                <a16:creationId xmlns:a16="http://schemas.microsoft.com/office/drawing/2014/main" id="{1CD6DDF4-AA9F-482A-A254-4DBAD07EA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Limitations</a:t>
            </a:r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804824E4-05F0-41CA-8089-B1FFA2FD7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GB" altLang="en-US"/>
              <a:t>Instruction level parallelism</a:t>
            </a:r>
          </a:p>
          <a:p>
            <a:r>
              <a:rPr lang="en-GB" altLang="en-US"/>
              <a:t>Compiler based optimisation</a:t>
            </a:r>
          </a:p>
          <a:p>
            <a:r>
              <a:rPr lang="en-GB" altLang="en-US"/>
              <a:t>Hardware techniques</a:t>
            </a:r>
          </a:p>
          <a:p>
            <a:r>
              <a:rPr lang="en-GB" altLang="en-US"/>
              <a:t>Limited by</a:t>
            </a:r>
          </a:p>
          <a:p>
            <a:pPr lvl="1"/>
            <a:r>
              <a:rPr lang="en-GB" altLang="en-US"/>
              <a:t>True data dependency</a:t>
            </a:r>
          </a:p>
          <a:p>
            <a:pPr lvl="1"/>
            <a:r>
              <a:rPr lang="en-GB" altLang="en-US"/>
              <a:t>Procedural dependency</a:t>
            </a:r>
          </a:p>
          <a:p>
            <a:pPr lvl="1"/>
            <a:r>
              <a:rPr lang="en-GB" altLang="en-US"/>
              <a:t>Resource conflicts</a:t>
            </a:r>
          </a:p>
          <a:p>
            <a:pPr lvl="1"/>
            <a:r>
              <a:rPr lang="en-GB" altLang="en-US"/>
              <a:t>Output dependency</a:t>
            </a:r>
          </a:p>
          <a:p>
            <a:pPr lvl="1"/>
            <a:r>
              <a:rPr lang="en-GB" altLang="en-US"/>
              <a:t>Antidependency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67D774-8732-1C49-B603-29809ABA2A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603"/>
    </mc:Choice>
    <mc:Fallback xmlns="">
      <p:transition spd="slow" advTm="143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ED95921E-81A6-48F5-B26E-F46A7A0250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True Data Dependency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7EB8AF2-644F-442C-B6C0-0A0B6180F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ADD r1, r2 (r1 := r1+r2;)</a:t>
            </a:r>
          </a:p>
          <a:p>
            <a:r>
              <a:rPr lang="en-GB" altLang="en-US"/>
              <a:t>MOVE r3,r1 (r3 := r1;)</a:t>
            </a:r>
          </a:p>
          <a:p>
            <a:r>
              <a:rPr lang="en-GB" altLang="en-US"/>
              <a:t>Can fetch and decode second instruction in parallel with first</a:t>
            </a:r>
          </a:p>
          <a:p>
            <a:r>
              <a:rPr lang="en-GB" altLang="en-US"/>
              <a:t>Can NOT execute second instruction until first is finished</a:t>
            </a:r>
          </a:p>
          <a:p>
            <a:endParaRPr lang="en-GB" alt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29B97F-CDC2-464E-820F-4F22911060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42"/>
    </mc:Choice>
    <mc:Fallback xmlns="">
      <p:transition spd="slow" advTm="66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6291A99-2540-4080-A57A-5D192678A8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Procedural Dependency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BA3B0F67-E30D-49F9-889B-5004F9E5B6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en-US"/>
              <a:t>Can not execute instructions after a branch in parallel with instructions before a branch</a:t>
            </a:r>
          </a:p>
          <a:p>
            <a:r>
              <a:rPr lang="en-GB" altLang="en-US"/>
              <a:t>Also, if instruction length is not fixed, instructions have to be decoded to find out how many fetches are needed</a:t>
            </a:r>
          </a:p>
          <a:p>
            <a:r>
              <a:rPr lang="en-GB" altLang="en-US"/>
              <a:t>This prevents simultaneous fetches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A6B7087-42B2-1C4A-AA8A-A0EA185339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33"/>
    </mc:Choice>
    <mc:Fallback xmlns="">
      <p:transition spd="slow" advTm="48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243941"/>
      </a:dk2>
      <a:lt2>
        <a:srgbClr val="E8E8E2"/>
      </a:lt2>
      <a:accent1>
        <a:srgbClr val="716EEE"/>
      </a:accent1>
      <a:accent2>
        <a:srgbClr val="4E8BEB"/>
      </a:accent2>
      <a:accent3>
        <a:srgbClr val="27B1D2"/>
      </a:accent3>
      <a:accent4>
        <a:srgbClr val="36B699"/>
      </a:accent4>
      <a:accent5>
        <a:srgbClr val="30B962"/>
      </a:accent5>
      <a:accent6>
        <a:srgbClr val="37BD2F"/>
      </a:accent6>
      <a:hlink>
        <a:srgbClr val="848651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1538</Words>
  <Application>Microsoft Office PowerPoint</Application>
  <PresentationFormat>Widescreen</PresentationFormat>
  <Paragraphs>264</Paragraphs>
  <Slides>50</Slides>
  <Notes>27</Notes>
  <HiddenSlides>0</HiddenSlides>
  <MMClips>51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Century Gothic</vt:lpstr>
      <vt:lpstr>Elephant</vt:lpstr>
      <vt:lpstr>BrushVTI</vt:lpstr>
      <vt:lpstr>Instruction Level Parallelism and Superscalar Processors </vt:lpstr>
      <vt:lpstr>What is Superscalar?</vt:lpstr>
      <vt:lpstr>Why Superscalar?</vt:lpstr>
      <vt:lpstr>General Superscalar Organization</vt:lpstr>
      <vt:lpstr>Superpipelined</vt:lpstr>
      <vt:lpstr>Superscalar v Superpipeline</vt:lpstr>
      <vt:lpstr>Limitations</vt:lpstr>
      <vt:lpstr>True Data Dependency</vt:lpstr>
      <vt:lpstr>Procedural Dependency</vt:lpstr>
      <vt:lpstr>Resource Conflict</vt:lpstr>
      <vt:lpstr>Effect of  Dependencies</vt:lpstr>
      <vt:lpstr>Design Issues</vt:lpstr>
      <vt:lpstr>Instruction Issue Policy</vt:lpstr>
      <vt:lpstr>In-Order Issue  In-Order Completion</vt:lpstr>
      <vt:lpstr>In-Order Issue In-Order Completion (Diagram)</vt:lpstr>
      <vt:lpstr>In-Order Issue  Out-of-Order Completion</vt:lpstr>
      <vt:lpstr>In-Order Issue Out-of-Order Completion (Diagram)</vt:lpstr>
      <vt:lpstr>Out-of-Order Issue Out-of-Order Completion</vt:lpstr>
      <vt:lpstr>Out-of-Order Issue Out-of-Order Completion (Diagram)</vt:lpstr>
      <vt:lpstr>Antidependency</vt:lpstr>
      <vt:lpstr>Register Renaming</vt:lpstr>
      <vt:lpstr>Register Renaming example</vt:lpstr>
      <vt:lpstr>Machine Parallelism</vt:lpstr>
      <vt:lpstr>Speedups of Machine Organizations Without Procedural Dependencies</vt:lpstr>
      <vt:lpstr>Branch Prediction</vt:lpstr>
      <vt:lpstr>RISC - Delayed Branch</vt:lpstr>
      <vt:lpstr>Superscalar Execution</vt:lpstr>
      <vt:lpstr>Superscalar Implementation</vt:lpstr>
      <vt:lpstr>Pentium 4</vt:lpstr>
      <vt:lpstr>Pentium 4 Block Diagram</vt:lpstr>
      <vt:lpstr>Pentium 4 Operation</vt:lpstr>
      <vt:lpstr>Pentium 4 Pipeline</vt:lpstr>
      <vt:lpstr>Pentium 4 Pipeline Operation (1)</vt:lpstr>
      <vt:lpstr>Pentium 4 Pipeline Operation (2)</vt:lpstr>
      <vt:lpstr>Pentium 4 Pipeline Operation (3)</vt:lpstr>
      <vt:lpstr>Pentium 4 Pipeline Operation (4)</vt:lpstr>
      <vt:lpstr>Pentium 4 Pipeline Operation (5)</vt:lpstr>
      <vt:lpstr>Pentium 4 Pipeline Operation (6)</vt:lpstr>
      <vt:lpstr>ARM CORTEX-A8</vt:lpstr>
      <vt:lpstr>ARM  Cortex-A8  Block  Diagram </vt:lpstr>
      <vt:lpstr>Instruction Fetch Unit</vt:lpstr>
      <vt:lpstr>Instruction Decode Unit</vt:lpstr>
      <vt:lpstr>Instruction Processing Stages</vt:lpstr>
      <vt:lpstr>Integer Execution Unit</vt:lpstr>
      <vt:lpstr>Load/store pipeline</vt:lpstr>
      <vt:lpstr>ARM  Cortex-A8  Integer  Pipeline</vt:lpstr>
      <vt:lpstr>SIMD and Floating-Point Pipeline</vt:lpstr>
      <vt:lpstr>ARM Cortex-A8 NEON &amp; Floating Point Pipeline</vt:lpstr>
      <vt:lpstr>Required Reading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 Level Parallelism and Superscalar Processors</dc:title>
  <dc:creator>Adi Wibowo</dc:creator>
  <cp:lastModifiedBy>Adi Wibowo</cp:lastModifiedBy>
  <cp:revision>5</cp:revision>
  <dcterms:created xsi:type="dcterms:W3CDTF">2020-05-18T01:25:35Z</dcterms:created>
  <dcterms:modified xsi:type="dcterms:W3CDTF">2020-05-18T04:22:08Z</dcterms:modified>
</cp:coreProperties>
</file>